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0"/>
  </p:notesMasterIdLst>
  <p:sldIdLst>
    <p:sldId id="256" r:id="rId3"/>
    <p:sldId id="288" r:id="rId4"/>
    <p:sldId id="260" r:id="rId5"/>
    <p:sldId id="297" r:id="rId6"/>
    <p:sldId id="264" r:id="rId7"/>
    <p:sldId id="296" r:id="rId8"/>
    <p:sldId id="274" r:id="rId9"/>
    <p:sldId id="308" r:id="rId10"/>
    <p:sldId id="298" r:id="rId11"/>
    <p:sldId id="299" r:id="rId12"/>
    <p:sldId id="300" r:id="rId13"/>
    <p:sldId id="301" r:id="rId14"/>
    <p:sldId id="302" r:id="rId15"/>
    <p:sldId id="303" r:id="rId16"/>
    <p:sldId id="305" r:id="rId17"/>
    <p:sldId id="306" r:id="rId18"/>
    <p:sldId id="307"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07FAEFBB-666D-489F-A17F-AF46187CB7A2}">
          <p14:sldIdLst>
            <p14:sldId id="256"/>
            <p14:sldId id="288"/>
          </p14:sldIdLst>
        </p14:section>
        <p14:section name=" " id="{CA0EACF2-5EE0-4FA2-BEFF-ED7026DF4D66}">
          <p14:sldIdLst>
            <p14:sldId id="260"/>
            <p14:sldId id="297"/>
            <p14:sldId id="264"/>
            <p14:sldId id="296"/>
            <p14:sldId id="274"/>
            <p14:sldId id="308"/>
            <p14:sldId id="298"/>
            <p14:sldId id="299"/>
            <p14:sldId id="300"/>
            <p14:sldId id="301"/>
            <p14:sldId id="302"/>
            <p14:sldId id="303"/>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660"/>
  </p:normalViewPr>
  <p:slideViewPr>
    <p:cSldViewPr snapToGrid="0">
      <p:cViewPr varScale="1">
        <p:scale>
          <a:sx n="86" d="100"/>
          <a:sy n="86" d="100"/>
        </p:scale>
        <p:origin x="25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55219-B694-49F8-82D0-D9F72C34128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9C7134DE-3536-488A-941F-F247B43DF6B1}">
      <dgm:prSet phldrT="[Текст]" custT="1"/>
      <dgm:spPr>
        <a:solidFill>
          <a:schemeClr val="bg1">
            <a:lumMod val="20000"/>
            <a:lumOff val="80000"/>
          </a:schemeClr>
        </a:solidFill>
      </dgm:spPr>
      <dgm:t>
        <a:bodyPr/>
        <a:lstStyle/>
        <a:p>
          <a:r>
            <a:rPr lang="en-US" sz="5400" dirty="0">
              <a:solidFill>
                <a:schemeClr val="bg1">
                  <a:lumMod val="50000"/>
                </a:schemeClr>
              </a:solidFill>
              <a:latin typeface="Bahnschrift SemiBold Condensed" panose="020B0502040204020203" pitchFamily="34" charset="0"/>
              <a:ea typeface="Microsoft YaHei UI Light" panose="020B0502040204020203" pitchFamily="34" charset="-122"/>
            </a:rPr>
            <a:t>What are AR and VR</a:t>
          </a:r>
          <a:endParaRPr lang="ru-RU" sz="5400" dirty="0">
            <a:solidFill>
              <a:schemeClr val="bg1">
                <a:lumMod val="50000"/>
              </a:schemeClr>
            </a:solidFill>
            <a:latin typeface="Bahnschrift SemiBold Condensed" panose="020B0502040204020203" pitchFamily="34" charset="0"/>
            <a:ea typeface="Microsoft YaHei UI Light" panose="020B0502040204020203" pitchFamily="34" charset="-122"/>
          </a:endParaRPr>
        </a:p>
      </dgm:t>
    </dgm:pt>
    <dgm:pt modelId="{76898F4C-AC24-409F-80D0-51F507B555B3}" type="parTrans" cxnId="{5161C5FE-EA55-4476-A501-497B8AB746B1}">
      <dgm:prSet/>
      <dgm:spPr/>
      <dgm:t>
        <a:bodyPr/>
        <a:lstStyle/>
        <a:p>
          <a:endParaRPr lang="ru-RU"/>
        </a:p>
      </dgm:t>
    </dgm:pt>
    <dgm:pt modelId="{456B8828-12D3-4108-9A63-3D96E9A2BC23}" type="sibTrans" cxnId="{5161C5FE-EA55-4476-A501-497B8AB746B1}">
      <dgm:prSet/>
      <dgm:spPr/>
      <dgm:t>
        <a:bodyPr/>
        <a:lstStyle/>
        <a:p>
          <a:endParaRPr lang="ru-RU"/>
        </a:p>
      </dgm:t>
    </dgm:pt>
    <dgm:pt modelId="{B287EB36-8A8B-450F-9944-3362253ED57B}">
      <dgm:prSet phldrT="[Текст]" custT="1"/>
      <dgm:spPr>
        <a:solidFill>
          <a:schemeClr val="bg1">
            <a:lumMod val="20000"/>
            <a:lumOff val="80000"/>
          </a:schemeClr>
        </a:solidFill>
      </dgm:spPr>
      <dgm:t>
        <a:bodyPr/>
        <a:lstStyle/>
        <a:p>
          <a:pPr marL="0" lvl="0" indent="0" algn="l" defTabSz="2400300">
            <a:lnSpc>
              <a:spcPct val="90000"/>
            </a:lnSpc>
            <a:spcBef>
              <a:spcPct val="0"/>
            </a:spcBef>
            <a:spcAft>
              <a:spcPct val="35000"/>
            </a:spcAft>
            <a:buNone/>
          </a:pPr>
          <a:r>
            <a:rPr lang="en-US" sz="4800" kern="1200" dirty="0">
              <a:solidFill>
                <a:schemeClr val="bg1">
                  <a:lumMod val="50000"/>
                </a:schemeClr>
              </a:solidFill>
              <a:latin typeface="Bahnschrift SemiBold Condensed" panose="020B0502040204020203" pitchFamily="34" charset="0"/>
              <a:ea typeface="Microsoft YaHei UI Light" panose="020B0502040204020203" pitchFamily="34" charset="-122"/>
              <a:cs typeface="+mn-cs"/>
            </a:rPr>
            <a:t>How to create virtual museum</a:t>
          </a:r>
          <a:endParaRPr lang="ru-RU" sz="4800" kern="1200" dirty="0">
            <a:solidFill>
              <a:schemeClr val="bg1">
                <a:lumMod val="50000"/>
              </a:schemeClr>
            </a:solidFill>
            <a:latin typeface="Bahnschrift SemiBold Condensed" panose="020B0502040204020203" pitchFamily="34" charset="0"/>
            <a:ea typeface="Microsoft YaHei UI Light" panose="020B0502040204020203" pitchFamily="34" charset="-122"/>
            <a:cs typeface="+mn-cs"/>
          </a:endParaRPr>
        </a:p>
      </dgm:t>
    </dgm:pt>
    <dgm:pt modelId="{6C18F25C-E9A7-4781-8DC0-08824A90F9D2}" type="parTrans" cxnId="{4EC64DEE-58FA-41DD-82A6-BE91FE5923A7}">
      <dgm:prSet/>
      <dgm:spPr/>
      <dgm:t>
        <a:bodyPr/>
        <a:lstStyle/>
        <a:p>
          <a:endParaRPr lang="ru-RU"/>
        </a:p>
      </dgm:t>
    </dgm:pt>
    <dgm:pt modelId="{ECC9D503-1E1D-4998-9BF0-D23230AA4EA8}" type="sibTrans" cxnId="{4EC64DEE-58FA-41DD-82A6-BE91FE5923A7}">
      <dgm:prSet/>
      <dgm:spPr/>
      <dgm:t>
        <a:bodyPr/>
        <a:lstStyle/>
        <a:p>
          <a:endParaRPr lang="ru-RU"/>
        </a:p>
      </dgm:t>
    </dgm:pt>
    <dgm:pt modelId="{44E25813-8292-4C47-BB3A-559C6C572351}">
      <dgm:prSet phldrT="[Текст]" custT="1"/>
      <dgm:spPr>
        <a:solidFill>
          <a:schemeClr val="bg1">
            <a:lumMod val="50000"/>
          </a:schemeClr>
        </a:solidFill>
      </dgm:spPr>
      <dgm:t>
        <a:bodyPr/>
        <a:lstStyle/>
        <a:p>
          <a:r>
            <a:rPr lang="en-US" sz="5400" kern="1200" dirty="0">
              <a:solidFill>
                <a:srgbClr val="8509FB">
                  <a:lumMod val="20000"/>
                  <a:lumOff val="80000"/>
                </a:srgbClr>
              </a:solidFill>
              <a:latin typeface="Bahnschrift SemiBold Condensed" panose="020B0502040204020203" pitchFamily="34" charset="0"/>
              <a:ea typeface="Microsoft YaHei UI Light" panose="020B0502040204020203" pitchFamily="34" charset="-122"/>
              <a:cs typeface="+mn-cs"/>
            </a:rPr>
            <a:t>Virtual Reality</a:t>
          </a:r>
          <a:endParaRPr lang="ru-RU" sz="5400" kern="1200" dirty="0">
            <a:solidFill>
              <a:srgbClr val="8509FB">
                <a:lumMod val="20000"/>
                <a:lumOff val="80000"/>
              </a:srgbClr>
            </a:solidFill>
            <a:latin typeface="Bahnschrift SemiBold Condensed" panose="020B0502040204020203" pitchFamily="34" charset="0"/>
            <a:ea typeface="Microsoft YaHei UI Light" panose="020B0502040204020203" pitchFamily="34" charset="-122"/>
            <a:cs typeface="+mn-cs"/>
          </a:endParaRPr>
        </a:p>
      </dgm:t>
    </dgm:pt>
    <dgm:pt modelId="{7251BC6E-90B6-4F06-8A61-432E798D52CC}" type="sibTrans" cxnId="{9407191A-F128-4F00-A950-9672B23570A5}">
      <dgm:prSet/>
      <dgm:spPr/>
      <dgm:t>
        <a:bodyPr/>
        <a:lstStyle/>
        <a:p>
          <a:endParaRPr lang="ru-RU"/>
        </a:p>
      </dgm:t>
    </dgm:pt>
    <dgm:pt modelId="{CED457D8-5B72-486D-A6BA-CA745CA02BE0}" type="parTrans" cxnId="{9407191A-F128-4F00-A950-9672B23570A5}">
      <dgm:prSet/>
      <dgm:spPr/>
      <dgm:t>
        <a:bodyPr/>
        <a:lstStyle/>
        <a:p>
          <a:endParaRPr lang="ru-RU"/>
        </a:p>
      </dgm:t>
    </dgm:pt>
    <dgm:pt modelId="{80CCCA33-A1C9-4B2B-A962-9CDB24DB0019}" type="pres">
      <dgm:prSet presAssocID="{68155219-B694-49F8-82D0-D9F72C341289}" presName="Name0" presStyleCnt="0">
        <dgm:presLayoutVars>
          <dgm:chMax val="7"/>
          <dgm:chPref val="7"/>
          <dgm:dir/>
        </dgm:presLayoutVars>
      </dgm:prSet>
      <dgm:spPr/>
    </dgm:pt>
    <dgm:pt modelId="{A5C87BBD-2D47-40AD-8C8A-9100218DC862}" type="pres">
      <dgm:prSet presAssocID="{68155219-B694-49F8-82D0-D9F72C341289}" presName="Name1" presStyleCnt="0"/>
      <dgm:spPr/>
    </dgm:pt>
    <dgm:pt modelId="{2F01FA83-F3F7-488F-903E-D92BF74FA260}" type="pres">
      <dgm:prSet presAssocID="{68155219-B694-49F8-82D0-D9F72C341289}" presName="cycle" presStyleCnt="0"/>
      <dgm:spPr/>
    </dgm:pt>
    <dgm:pt modelId="{1DED06B7-9772-4771-927C-D836CC4A8EBF}" type="pres">
      <dgm:prSet presAssocID="{68155219-B694-49F8-82D0-D9F72C341289}" presName="srcNode" presStyleLbl="node1" presStyleIdx="0" presStyleCnt="3"/>
      <dgm:spPr/>
    </dgm:pt>
    <dgm:pt modelId="{CE6F3A57-4EC4-4E38-9881-C4043EF88AE3}" type="pres">
      <dgm:prSet presAssocID="{68155219-B694-49F8-82D0-D9F72C341289}" presName="conn" presStyleLbl="parChTrans1D2" presStyleIdx="0" presStyleCnt="1"/>
      <dgm:spPr/>
    </dgm:pt>
    <dgm:pt modelId="{6599D646-5047-44B2-857D-957CDCB596E0}" type="pres">
      <dgm:prSet presAssocID="{68155219-B694-49F8-82D0-D9F72C341289}" presName="extraNode" presStyleLbl="node1" presStyleIdx="0" presStyleCnt="3"/>
      <dgm:spPr/>
    </dgm:pt>
    <dgm:pt modelId="{8B09245F-BCF4-480B-A200-271A54E93123}" type="pres">
      <dgm:prSet presAssocID="{68155219-B694-49F8-82D0-D9F72C341289}" presName="dstNode" presStyleLbl="node1" presStyleIdx="0" presStyleCnt="3"/>
      <dgm:spPr/>
    </dgm:pt>
    <dgm:pt modelId="{01CA60A1-CF52-4026-8900-75EDFCE85756}" type="pres">
      <dgm:prSet presAssocID="{9C7134DE-3536-488A-941F-F247B43DF6B1}" presName="text_1" presStyleLbl="node1" presStyleIdx="0" presStyleCnt="3" custLinFactNeighborX="161">
        <dgm:presLayoutVars>
          <dgm:bulletEnabled val="1"/>
        </dgm:presLayoutVars>
      </dgm:prSet>
      <dgm:spPr/>
    </dgm:pt>
    <dgm:pt modelId="{E9E7A14B-BA0B-4A5C-B28A-857659C0EA6E}" type="pres">
      <dgm:prSet presAssocID="{9C7134DE-3536-488A-941F-F247B43DF6B1}" presName="accent_1" presStyleCnt="0"/>
      <dgm:spPr/>
    </dgm:pt>
    <dgm:pt modelId="{0575675C-904B-4607-9F5C-C77E0B74B1C8}" type="pres">
      <dgm:prSet presAssocID="{9C7134DE-3536-488A-941F-F247B43DF6B1}" presName="accentRepeatNode" presStyleLbl="solidFgAcc1" presStyleIdx="0" presStyleCnt="3" custLinFactNeighborX="4640" custLinFactNeighborY="-524"/>
      <dgm:spPr>
        <a:solidFill>
          <a:schemeClr val="bg1">
            <a:lumMod val="50000"/>
          </a:schemeClr>
        </a:solidFill>
        <a:ln>
          <a:solidFill>
            <a:schemeClr val="bg1">
              <a:lumMod val="20000"/>
              <a:lumOff val="80000"/>
            </a:schemeClr>
          </a:solidFill>
        </a:ln>
      </dgm:spPr>
    </dgm:pt>
    <dgm:pt modelId="{0AFF8C4A-62C2-4D2D-AC5C-B2AC119627BD}" type="pres">
      <dgm:prSet presAssocID="{44E25813-8292-4C47-BB3A-559C6C572351}" presName="text_2" presStyleLbl="node1" presStyleIdx="1" presStyleCnt="3">
        <dgm:presLayoutVars>
          <dgm:bulletEnabled val="1"/>
        </dgm:presLayoutVars>
      </dgm:prSet>
      <dgm:spPr/>
    </dgm:pt>
    <dgm:pt modelId="{739FDC9E-3EB4-4C58-966A-1D9E8A0EA28D}" type="pres">
      <dgm:prSet presAssocID="{44E25813-8292-4C47-BB3A-559C6C572351}" presName="accent_2" presStyleCnt="0"/>
      <dgm:spPr/>
    </dgm:pt>
    <dgm:pt modelId="{8CE7C59E-4A49-4CE1-88DD-C6961217EC3C}" type="pres">
      <dgm:prSet presAssocID="{44E25813-8292-4C47-BB3A-559C6C572351}" presName="accentRepeatNode" presStyleLbl="solidFgAcc1" presStyleIdx="1" presStyleCnt="3"/>
      <dgm:spPr>
        <a:solidFill>
          <a:schemeClr val="bg1">
            <a:lumMod val="20000"/>
            <a:lumOff val="80000"/>
          </a:schemeClr>
        </a:solidFill>
        <a:ln>
          <a:solidFill>
            <a:schemeClr val="bg1">
              <a:lumMod val="50000"/>
            </a:schemeClr>
          </a:solidFill>
        </a:ln>
      </dgm:spPr>
    </dgm:pt>
    <dgm:pt modelId="{AA5316FA-160F-4543-8F9D-620929C1B887}" type="pres">
      <dgm:prSet presAssocID="{B287EB36-8A8B-450F-9944-3362253ED57B}" presName="text_3" presStyleLbl="node1" presStyleIdx="2" presStyleCnt="3" custScaleX="99729">
        <dgm:presLayoutVars>
          <dgm:bulletEnabled val="1"/>
        </dgm:presLayoutVars>
      </dgm:prSet>
      <dgm:spPr/>
    </dgm:pt>
    <dgm:pt modelId="{4DD5C73A-2E6A-410D-B5B0-E6E8254D9334}" type="pres">
      <dgm:prSet presAssocID="{B287EB36-8A8B-450F-9944-3362253ED57B}" presName="accent_3" presStyleCnt="0"/>
      <dgm:spPr/>
    </dgm:pt>
    <dgm:pt modelId="{5E16A269-745F-4066-BDE4-E85A0117FB81}" type="pres">
      <dgm:prSet presAssocID="{B287EB36-8A8B-450F-9944-3362253ED57B}" presName="accentRepeatNode" presStyleLbl="solidFgAcc1" presStyleIdx="2" presStyleCnt="3"/>
      <dgm:spPr>
        <a:solidFill>
          <a:schemeClr val="bg1">
            <a:lumMod val="50000"/>
          </a:schemeClr>
        </a:solidFill>
        <a:ln>
          <a:solidFill>
            <a:schemeClr val="bg1">
              <a:lumMod val="20000"/>
              <a:lumOff val="80000"/>
            </a:schemeClr>
          </a:solidFill>
        </a:ln>
      </dgm:spPr>
    </dgm:pt>
  </dgm:ptLst>
  <dgm:cxnLst>
    <dgm:cxn modelId="{9407191A-F128-4F00-A950-9672B23570A5}" srcId="{68155219-B694-49F8-82D0-D9F72C341289}" destId="{44E25813-8292-4C47-BB3A-559C6C572351}" srcOrd="1" destOrd="0" parTransId="{CED457D8-5B72-486D-A6BA-CA745CA02BE0}" sibTransId="{7251BC6E-90B6-4F06-8A61-432E798D52CC}"/>
    <dgm:cxn modelId="{C49A4E62-F203-4C99-A5C8-DB13E0B1FE22}" type="presOf" srcId="{68155219-B694-49F8-82D0-D9F72C341289}" destId="{80CCCA33-A1C9-4B2B-A962-9CDB24DB0019}" srcOrd="0" destOrd="0" presId="urn:microsoft.com/office/officeart/2008/layout/VerticalCurvedList"/>
    <dgm:cxn modelId="{DA612F80-1B67-4F92-94F7-A6FA9B53B46B}" type="presOf" srcId="{44E25813-8292-4C47-BB3A-559C6C572351}" destId="{0AFF8C4A-62C2-4D2D-AC5C-B2AC119627BD}" srcOrd="0" destOrd="0" presId="urn:microsoft.com/office/officeart/2008/layout/VerticalCurvedList"/>
    <dgm:cxn modelId="{EE9A5D8B-7FB7-4DC4-9382-830CE5FCDCEA}" type="presOf" srcId="{456B8828-12D3-4108-9A63-3D96E9A2BC23}" destId="{CE6F3A57-4EC4-4E38-9881-C4043EF88AE3}" srcOrd="0" destOrd="0" presId="urn:microsoft.com/office/officeart/2008/layout/VerticalCurvedList"/>
    <dgm:cxn modelId="{01EF9097-F175-4099-80E9-D8FA11B47838}" type="presOf" srcId="{B287EB36-8A8B-450F-9944-3362253ED57B}" destId="{AA5316FA-160F-4543-8F9D-620929C1B887}" srcOrd="0" destOrd="0" presId="urn:microsoft.com/office/officeart/2008/layout/VerticalCurvedList"/>
    <dgm:cxn modelId="{4EC64DEE-58FA-41DD-82A6-BE91FE5923A7}" srcId="{68155219-B694-49F8-82D0-D9F72C341289}" destId="{B287EB36-8A8B-450F-9944-3362253ED57B}" srcOrd="2" destOrd="0" parTransId="{6C18F25C-E9A7-4781-8DC0-08824A90F9D2}" sibTransId="{ECC9D503-1E1D-4998-9BF0-D23230AA4EA8}"/>
    <dgm:cxn modelId="{AC2646F4-B793-4E97-B7D6-74473C24C5A3}" type="presOf" srcId="{9C7134DE-3536-488A-941F-F247B43DF6B1}" destId="{01CA60A1-CF52-4026-8900-75EDFCE85756}" srcOrd="0" destOrd="0" presId="urn:microsoft.com/office/officeart/2008/layout/VerticalCurvedList"/>
    <dgm:cxn modelId="{5161C5FE-EA55-4476-A501-497B8AB746B1}" srcId="{68155219-B694-49F8-82D0-D9F72C341289}" destId="{9C7134DE-3536-488A-941F-F247B43DF6B1}" srcOrd="0" destOrd="0" parTransId="{76898F4C-AC24-409F-80D0-51F507B555B3}" sibTransId="{456B8828-12D3-4108-9A63-3D96E9A2BC23}"/>
    <dgm:cxn modelId="{441A5AEC-5EFD-4355-9A14-449602D1D539}" type="presParOf" srcId="{80CCCA33-A1C9-4B2B-A962-9CDB24DB0019}" destId="{A5C87BBD-2D47-40AD-8C8A-9100218DC862}" srcOrd="0" destOrd="0" presId="urn:microsoft.com/office/officeart/2008/layout/VerticalCurvedList"/>
    <dgm:cxn modelId="{2E2F1D07-D839-4D3F-8402-B64CBDB54B79}" type="presParOf" srcId="{A5C87BBD-2D47-40AD-8C8A-9100218DC862}" destId="{2F01FA83-F3F7-488F-903E-D92BF74FA260}" srcOrd="0" destOrd="0" presId="urn:microsoft.com/office/officeart/2008/layout/VerticalCurvedList"/>
    <dgm:cxn modelId="{872EB0E3-CFD3-418C-B91D-621E4972E1FF}" type="presParOf" srcId="{2F01FA83-F3F7-488F-903E-D92BF74FA260}" destId="{1DED06B7-9772-4771-927C-D836CC4A8EBF}" srcOrd="0" destOrd="0" presId="urn:microsoft.com/office/officeart/2008/layout/VerticalCurvedList"/>
    <dgm:cxn modelId="{1C3876B4-EC06-4230-8027-04F0B557312B}" type="presParOf" srcId="{2F01FA83-F3F7-488F-903E-D92BF74FA260}" destId="{CE6F3A57-4EC4-4E38-9881-C4043EF88AE3}" srcOrd="1" destOrd="0" presId="urn:microsoft.com/office/officeart/2008/layout/VerticalCurvedList"/>
    <dgm:cxn modelId="{DE914157-F51A-46E9-98BD-41DDAB609230}" type="presParOf" srcId="{2F01FA83-F3F7-488F-903E-D92BF74FA260}" destId="{6599D646-5047-44B2-857D-957CDCB596E0}" srcOrd="2" destOrd="0" presId="urn:microsoft.com/office/officeart/2008/layout/VerticalCurvedList"/>
    <dgm:cxn modelId="{C8C4D651-9109-4335-B502-F02144F49927}" type="presParOf" srcId="{2F01FA83-F3F7-488F-903E-D92BF74FA260}" destId="{8B09245F-BCF4-480B-A200-271A54E93123}" srcOrd="3" destOrd="0" presId="urn:microsoft.com/office/officeart/2008/layout/VerticalCurvedList"/>
    <dgm:cxn modelId="{339EA6E7-C39C-4DAE-A295-9DBFD2AC1A29}" type="presParOf" srcId="{A5C87BBD-2D47-40AD-8C8A-9100218DC862}" destId="{01CA60A1-CF52-4026-8900-75EDFCE85756}" srcOrd="1" destOrd="0" presId="urn:microsoft.com/office/officeart/2008/layout/VerticalCurvedList"/>
    <dgm:cxn modelId="{8B3430C9-C6F4-43B0-A30C-9DBF6F582186}" type="presParOf" srcId="{A5C87BBD-2D47-40AD-8C8A-9100218DC862}" destId="{E9E7A14B-BA0B-4A5C-B28A-857659C0EA6E}" srcOrd="2" destOrd="0" presId="urn:microsoft.com/office/officeart/2008/layout/VerticalCurvedList"/>
    <dgm:cxn modelId="{E715809C-FC30-4AD1-B268-C32FC458B06A}" type="presParOf" srcId="{E9E7A14B-BA0B-4A5C-B28A-857659C0EA6E}" destId="{0575675C-904B-4607-9F5C-C77E0B74B1C8}" srcOrd="0" destOrd="0" presId="urn:microsoft.com/office/officeart/2008/layout/VerticalCurvedList"/>
    <dgm:cxn modelId="{7AD617CF-062D-43F4-BF18-35223540E3E9}" type="presParOf" srcId="{A5C87BBD-2D47-40AD-8C8A-9100218DC862}" destId="{0AFF8C4A-62C2-4D2D-AC5C-B2AC119627BD}" srcOrd="3" destOrd="0" presId="urn:microsoft.com/office/officeart/2008/layout/VerticalCurvedList"/>
    <dgm:cxn modelId="{7FA805AD-98D3-49BF-9F93-3C54FFDD2428}" type="presParOf" srcId="{A5C87BBD-2D47-40AD-8C8A-9100218DC862}" destId="{739FDC9E-3EB4-4C58-966A-1D9E8A0EA28D}" srcOrd="4" destOrd="0" presId="urn:microsoft.com/office/officeart/2008/layout/VerticalCurvedList"/>
    <dgm:cxn modelId="{34F75AF2-07AD-4221-B038-A53C7D4E5E72}" type="presParOf" srcId="{739FDC9E-3EB4-4C58-966A-1D9E8A0EA28D}" destId="{8CE7C59E-4A49-4CE1-88DD-C6961217EC3C}" srcOrd="0" destOrd="0" presId="urn:microsoft.com/office/officeart/2008/layout/VerticalCurvedList"/>
    <dgm:cxn modelId="{3A057856-1EFC-4D67-92C8-48CE68ABCC21}" type="presParOf" srcId="{A5C87BBD-2D47-40AD-8C8A-9100218DC862}" destId="{AA5316FA-160F-4543-8F9D-620929C1B887}" srcOrd="5" destOrd="0" presId="urn:microsoft.com/office/officeart/2008/layout/VerticalCurvedList"/>
    <dgm:cxn modelId="{502A84E3-E6D1-4964-BC8D-1213F197F3C5}" type="presParOf" srcId="{A5C87BBD-2D47-40AD-8C8A-9100218DC862}" destId="{4DD5C73A-2E6A-410D-B5B0-E6E8254D9334}" srcOrd="6" destOrd="0" presId="urn:microsoft.com/office/officeart/2008/layout/VerticalCurvedList"/>
    <dgm:cxn modelId="{E729E354-F2BE-4F89-931C-58492BFCA63D}" type="presParOf" srcId="{4DD5C73A-2E6A-410D-B5B0-E6E8254D9334}" destId="{5E16A269-745F-4066-BDE4-E85A0117FB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7F853-DBB6-46E9-BEF8-EFC2FBBCB244}" type="doc">
      <dgm:prSet loTypeId="urn:microsoft.com/office/officeart/2005/8/layout/hList3" loCatId="list" qsTypeId="urn:microsoft.com/office/officeart/2005/8/quickstyle/3d1" qsCatId="3D" csTypeId="urn:microsoft.com/office/officeart/2005/8/colors/accent1_2" csCatId="accent1" phldr="1"/>
      <dgm:spPr/>
      <dgm:t>
        <a:bodyPr/>
        <a:lstStyle/>
        <a:p>
          <a:endParaRPr lang="ru-RU"/>
        </a:p>
      </dgm:t>
    </dgm:pt>
    <dgm:pt modelId="{BDF8EBE9-17E1-486C-B38C-7ECED1000144}">
      <dgm:prSet phldrT="[Текст]"/>
      <dgm:spPr/>
      <dgm:t>
        <a:bodyPr/>
        <a:lstStyle/>
        <a:p>
          <a:r>
            <a:rPr lang="en-US" b="1" dirty="0">
              <a:effectLst>
                <a:outerShdw blurRad="38100" dist="38100" dir="2700000" algn="tl">
                  <a:schemeClr val="accent6">
                    <a:alpha val="43000"/>
                  </a:schemeClr>
                </a:outerShdw>
              </a:effectLst>
              <a:latin typeface="Bahnschrift SemiBold Condensed" panose="020B0502040204020203" pitchFamily="34" charset="0"/>
            </a:rPr>
            <a:t>Augmented Reality</a:t>
          </a:r>
          <a:endParaRPr lang="ru-RU" b="1" dirty="0">
            <a:effectLst>
              <a:outerShdw blurRad="38100" dist="38100" dir="2700000" algn="tl">
                <a:schemeClr val="accent6">
                  <a:alpha val="43000"/>
                </a:schemeClr>
              </a:outerShdw>
            </a:effectLst>
            <a:latin typeface="Bahnschrift SemiBold Condensed" panose="020B0502040204020203" pitchFamily="34" charset="0"/>
          </a:endParaRPr>
        </a:p>
      </dgm:t>
    </dgm:pt>
    <dgm:pt modelId="{0A66C9F2-6F9C-4B7B-9337-0903A81D9E88}" type="parTrans" cxnId="{BBF42DEC-0D2D-4158-9009-DFC48FAEE65F}">
      <dgm:prSet/>
      <dgm:spPr/>
      <dgm:t>
        <a:bodyPr/>
        <a:lstStyle/>
        <a:p>
          <a:endParaRPr lang="ru-RU"/>
        </a:p>
      </dgm:t>
    </dgm:pt>
    <dgm:pt modelId="{BA0B63E2-7F01-4437-9C6D-32AD9404E289}" type="sibTrans" cxnId="{BBF42DEC-0D2D-4158-9009-DFC48FAEE65F}">
      <dgm:prSet/>
      <dgm:spPr/>
      <dgm:t>
        <a:bodyPr/>
        <a:lstStyle/>
        <a:p>
          <a:endParaRPr lang="ru-RU"/>
        </a:p>
      </dgm:t>
    </dgm:pt>
    <dgm:pt modelId="{B0B56A3A-E5B7-40AA-AFBE-3DD4D34DE092}">
      <dgm:prSet phldrT="[Текст]"/>
      <dgm:spPr>
        <a:gradFill rotWithShape="0">
          <a:gsLst>
            <a:gs pos="0">
              <a:schemeClr val="tx2">
                <a:lumMod val="40000"/>
                <a:lumOff val="60000"/>
              </a:schemeClr>
            </a:gs>
            <a:gs pos="100000">
              <a:schemeClr val="accent1">
                <a:hueOff val="0"/>
                <a:satOff val="0"/>
                <a:lumOff val="0"/>
                <a:alphaOff val="0"/>
                <a:tint val="50000"/>
                <a:shade val="100000"/>
                <a:satMod val="350000"/>
              </a:schemeClr>
            </a:gs>
          </a:gsLst>
        </a:gradFill>
      </dgm:spPr>
      <dgm:t>
        <a:bodyPr/>
        <a:lstStyle/>
        <a:p>
          <a:r>
            <a:rPr lang="en-US" b="0" dirty="0">
              <a:solidFill>
                <a:schemeClr val="bg1">
                  <a:lumMod val="50000"/>
                </a:schemeClr>
              </a:solidFill>
              <a:latin typeface="Bahnschrift Light" panose="020B0502040204020203" pitchFamily="34" charset="0"/>
            </a:rPr>
            <a:t>Advantages:</a:t>
          </a:r>
        </a:p>
        <a:p>
          <a:r>
            <a:rPr lang="en-US" b="0" dirty="0">
              <a:solidFill>
                <a:schemeClr val="bg1">
                  <a:lumMod val="50000"/>
                </a:schemeClr>
              </a:solidFill>
              <a:latin typeface="Bahnschrift Light" panose="020B0502040204020203" pitchFamily="34" charset="0"/>
            </a:rPr>
            <a:t>1. Enhanced Experience </a:t>
          </a:r>
        </a:p>
        <a:p>
          <a:r>
            <a:rPr lang="en-US" b="0" dirty="0">
              <a:solidFill>
                <a:schemeClr val="bg1">
                  <a:lumMod val="50000"/>
                </a:schemeClr>
              </a:solidFill>
              <a:latin typeface="Bahnschrift Light" panose="020B0502040204020203" pitchFamily="34" charset="0"/>
            </a:rPr>
            <a:t>2. Easy to use </a:t>
          </a:r>
        </a:p>
        <a:p>
          <a:r>
            <a:rPr lang="en-US" b="0" dirty="0">
              <a:solidFill>
                <a:schemeClr val="bg1">
                  <a:lumMod val="50000"/>
                </a:schemeClr>
              </a:solidFill>
              <a:latin typeface="Bahnschrift Light" panose="020B0502040204020203" pitchFamily="34" charset="0"/>
            </a:rPr>
            <a:t>3. Good for enterprises </a:t>
          </a:r>
        </a:p>
        <a:p>
          <a:r>
            <a:rPr lang="en-US" b="0" dirty="0">
              <a:solidFill>
                <a:schemeClr val="bg1">
                  <a:lumMod val="50000"/>
                </a:schemeClr>
              </a:solidFill>
              <a:latin typeface="Bahnschrift Light" panose="020B0502040204020203" pitchFamily="34" charset="0"/>
            </a:rPr>
            <a:t>4. Is going to be improved</a:t>
          </a:r>
          <a:endParaRPr lang="ru-RU" b="0" dirty="0">
            <a:solidFill>
              <a:schemeClr val="bg1">
                <a:lumMod val="50000"/>
              </a:schemeClr>
            </a:solidFill>
            <a:latin typeface="Bahnschrift Light" panose="020B0502040204020203" pitchFamily="34" charset="0"/>
          </a:endParaRPr>
        </a:p>
      </dgm:t>
    </dgm:pt>
    <dgm:pt modelId="{7C3478B3-A02F-4F79-AF02-57CA91589878}" type="parTrans" cxnId="{6BF35D7B-A2FF-49E0-80A3-B8DACF1D02A5}">
      <dgm:prSet/>
      <dgm:spPr/>
      <dgm:t>
        <a:bodyPr/>
        <a:lstStyle/>
        <a:p>
          <a:endParaRPr lang="ru-RU"/>
        </a:p>
      </dgm:t>
    </dgm:pt>
    <dgm:pt modelId="{3407BFCE-4CF8-4937-9DE3-57578144E69F}" type="sibTrans" cxnId="{6BF35D7B-A2FF-49E0-80A3-B8DACF1D02A5}">
      <dgm:prSet/>
      <dgm:spPr/>
      <dgm:t>
        <a:bodyPr/>
        <a:lstStyle/>
        <a:p>
          <a:endParaRPr lang="ru-RU"/>
        </a:p>
      </dgm:t>
    </dgm:pt>
    <dgm:pt modelId="{018E89D3-0CB8-49F3-82A5-01BB45443308}">
      <dgm:prSet phldrT="[Текст]" custT="1"/>
      <dgm:spPr>
        <a:gradFill rotWithShape="0">
          <a:gsLst>
            <a:gs pos="0">
              <a:schemeClr val="tx2">
                <a:lumMod val="40000"/>
                <a:lumOff val="60000"/>
              </a:schemeClr>
            </a:gs>
            <a:gs pos="100000">
              <a:schemeClr val="accent1">
                <a:hueOff val="0"/>
                <a:satOff val="0"/>
                <a:lumOff val="0"/>
                <a:alphaOff val="0"/>
                <a:tint val="50000"/>
                <a:shade val="100000"/>
                <a:satMod val="350000"/>
              </a:schemeClr>
            </a:gs>
          </a:gsLst>
        </a:gradFill>
      </dgm:spPr>
      <dgm:t>
        <a:bodyPr/>
        <a:lstStyle/>
        <a:p>
          <a:pPr marL="0" lvl="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Disadvantages:</a:t>
          </a:r>
        </a:p>
        <a:p>
          <a:pPr marL="0" lvl="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1. Expensive</a:t>
          </a:r>
        </a:p>
        <a:p>
          <a:pPr marL="0" lvl="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2. Not secure</a:t>
          </a:r>
        </a:p>
        <a:p>
          <a:pPr marL="0" lvl="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3. Health problems</a:t>
          </a:r>
        </a:p>
        <a:p>
          <a:pPr marL="0" lvl="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4. Smartphone fever</a:t>
          </a:r>
        </a:p>
        <a:p>
          <a:pPr marL="0" lvl="0" algn="ctr" defTabSz="1155700">
            <a:lnSpc>
              <a:spcPct val="90000"/>
            </a:lnSpc>
            <a:spcBef>
              <a:spcPct val="0"/>
            </a:spcBef>
            <a:spcAft>
              <a:spcPct val="35000"/>
            </a:spcAft>
            <a:buNone/>
          </a:pPr>
          <a:endParaRPr lang="ru-RU" sz="2600" kern="1200" dirty="0"/>
        </a:p>
      </dgm:t>
    </dgm:pt>
    <dgm:pt modelId="{D9B88454-A9BF-4BD9-AA36-602D06737359}" type="parTrans" cxnId="{4BBE9850-57D5-4C4A-87FA-72CB64914CE6}">
      <dgm:prSet/>
      <dgm:spPr/>
      <dgm:t>
        <a:bodyPr/>
        <a:lstStyle/>
        <a:p>
          <a:endParaRPr lang="ru-RU"/>
        </a:p>
      </dgm:t>
    </dgm:pt>
    <dgm:pt modelId="{1E382C6F-E8E6-4021-BD5A-DF0C015EA471}" type="sibTrans" cxnId="{4BBE9850-57D5-4C4A-87FA-72CB64914CE6}">
      <dgm:prSet/>
      <dgm:spPr/>
      <dgm:t>
        <a:bodyPr/>
        <a:lstStyle/>
        <a:p>
          <a:endParaRPr lang="ru-RU"/>
        </a:p>
      </dgm:t>
    </dgm:pt>
    <dgm:pt modelId="{E924CA4D-C27F-45F4-8373-070A080E5098}" type="pres">
      <dgm:prSet presAssocID="{3F17F853-DBB6-46E9-BEF8-EFC2FBBCB244}" presName="composite" presStyleCnt="0">
        <dgm:presLayoutVars>
          <dgm:chMax val="1"/>
          <dgm:dir/>
          <dgm:resizeHandles val="exact"/>
        </dgm:presLayoutVars>
      </dgm:prSet>
      <dgm:spPr/>
    </dgm:pt>
    <dgm:pt modelId="{2636B534-9EDD-40F9-BF51-A902020DFE62}" type="pres">
      <dgm:prSet presAssocID="{BDF8EBE9-17E1-486C-B38C-7ECED1000144}" presName="roof" presStyleLbl="dkBgShp" presStyleIdx="0" presStyleCnt="2" custLinFactNeighborY="1811"/>
      <dgm:spPr/>
    </dgm:pt>
    <dgm:pt modelId="{D65F4DB7-CF2D-490E-832D-1DBD9A95217B}" type="pres">
      <dgm:prSet presAssocID="{BDF8EBE9-17E1-486C-B38C-7ECED1000144}" presName="pillars" presStyleCnt="0"/>
      <dgm:spPr/>
    </dgm:pt>
    <dgm:pt modelId="{371BE66A-6E82-46A8-9415-A13933A10B8D}" type="pres">
      <dgm:prSet presAssocID="{BDF8EBE9-17E1-486C-B38C-7ECED1000144}" presName="pillar1" presStyleLbl="node1" presStyleIdx="0" presStyleCnt="2">
        <dgm:presLayoutVars>
          <dgm:bulletEnabled val="1"/>
        </dgm:presLayoutVars>
      </dgm:prSet>
      <dgm:spPr/>
    </dgm:pt>
    <dgm:pt modelId="{E5B5BBD7-90B8-47C3-AE08-D8D3246B22B3}" type="pres">
      <dgm:prSet presAssocID="{018E89D3-0CB8-49F3-82A5-01BB45443308}" presName="pillarX" presStyleLbl="node1" presStyleIdx="1" presStyleCnt="2">
        <dgm:presLayoutVars>
          <dgm:bulletEnabled val="1"/>
        </dgm:presLayoutVars>
      </dgm:prSet>
      <dgm:spPr/>
    </dgm:pt>
    <dgm:pt modelId="{A69CF375-11B8-4FE2-A5B2-2A5DA8A29B4D}" type="pres">
      <dgm:prSet presAssocID="{BDF8EBE9-17E1-486C-B38C-7ECED1000144}" presName="base" presStyleLbl="dkBgShp" presStyleIdx="1" presStyleCnt="2"/>
      <dgm:spPr/>
    </dgm:pt>
  </dgm:ptLst>
  <dgm:cxnLst>
    <dgm:cxn modelId="{7573342F-09F3-4636-A797-D367A5FCE992}" type="presOf" srcId="{BDF8EBE9-17E1-486C-B38C-7ECED1000144}" destId="{2636B534-9EDD-40F9-BF51-A902020DFE62}" srcOrd="0" destOrd="0" presId="urn:microsoft.com/office/officeart/2005/8/layout/hList3"/>
    <dgm:cxn modelId="{4BBE9850-57D5-4C4A-87FA-72CB64914CE6}" srcId="{BDF8EBE9-17E1-486C-B38C-7ECED1000144}" destId="{018E89D3-0CB8-49F3-82A5-01BB45443308}" srcOrd="1" destOrd="0" parTransId="{D9B88454-A9BF-4BD9-AA36-602D06737359}" sibTransId="{1E382C6F-E8E6-4021-BD5A-DF0C015EA471}"/>
    <dgm:cxn modelId="{6BF35D7B-A2FF-49E0-80A3-B8DACF1D02A5}" srcId="{BDF8EBE9-17E1-486C-B38C-7ECED1000144}" destId="{B0B56A3A-E5B7-40AA-AFBE-3DD4D34DE092}" srcOrd="0" destOrd="0" parTransId="{7C3478B3-A02F-4F79-AF02-57CA91589878}" sibTransId="{3407BFCE-4CF8-4937-9DE3-57578144E69F}"/>
    <dgm:cxn modelId="{6715438B-5B65-40DF-A224-6406D640262F}" type="presOf" srcId="{B0B56A3A-E5B7-40AA-AFBE-3DD4D34DE092}" destId="{371BE66A-6E82-46A8-9415-A13933A10B8D}" srcOrd="0" destOrd="0" presId="urn:microsoft.com/office/officeart/2005/8/layout/hList3"/>
    <dgm:cxn modelId="{544A7294-5B81-4507-99F0-CE984A5CBB39}" type="presOf" srcId="{018E89D3-0CB8-49F3-82A5-01BB45443308}" destId="{E5B5BBD7-90B8-47C3-AE08-D8D3246B22B3}" srcOrd="0" destOrd="0" presId="urn:microsoft.com/office/officeart/2005/8/layout/hList3"/>
    <dgm:cxn modelId="{BBF42DEC-0D2D-4158-9009-DFC48FAEE65F}" srcId="{3F17F853-DBB6-46E9-BEF8-EFC2FBBCB244}" destId="{BDF8EBE9-17E1-486C-B38C-7ECED1000144}" srcOrd="0" destOrd="0" parTransId="{0A66C9F2-6F9C-4B7B-9337-0903A81D9E88}" sibTransId="{BA0B63E2-7F01-4437-9C6D-32AD9404E289}"/>
    <dgm:cxn modelId="{5BC3E7ED-04D7-4E8C-A8C2-7E3B9FB8FE81}" type="presOf" srcId="{3F17F853-DBB6-46E9-BEF8-EFC2FBBCB244}" destId="{E924CA4D-C27F-45F4-8373-070A080E5098}" srcOrd="0" destOrd="0" presId="urn:microsoft.com/office/officeart/2005/8/layout/hList3"/>
    <dgm:cxn modelId="{952CFABC-4143-448F-8377-61ADC078E43D}" type="presParOf" srcId="{E924CA4D-C27F-45F4-8373-070A080E5098}" destId="{2636B534-9EDD-40F9-BF51-A902020DFE62}" srcOrd="0" destOrd="0" presId="urn:microsoft.com/office/officeart/2005/8/layout/hList3"/>
    <dgm:cxn modelId="{0ACD3BA3-6169-4D11-8221-DFB5BABB120D}" type="presParOf" srcId="{E924CA4D-C27F-45F4-8373-070A080E5098}" destId="{D65F4DB7-CF2D-490E-832D-1DBD9A95217B}" srcOrd="1" destOrd="0" presId="urn:microsoft.com/office/officeart/2005/8/layout/hList3"/>
    <dgm:cxn modelId="{CB363D18-B769-4D7E-B9E1-36DC531C7C67}" type="presParOf" srcId="{D65F4DB7-CF2D-490E-832D-1DBD9A95217B}" destId="{371BE66A-6E82-46A8-9415-A13933A10B8D}" srcOrd="0" destOrd="0" presId="urn:microsoft.com/office/officeart/2005/8/layout/hList3"/>
    <dgm:cxn modelId="{6CDBEB79-A5CD-44E9-956E-004730F24DE7}" type="presParOf" srcId="{D65F4DB7-CF2D-490E-832D-1DBD9A95217B}" destId="{E5B5BBD7-90B8-47C3-AE08-D8D3246B22B3}" srcOrd="1" destOrd="0" presId="urn:microsoft.com/office/officeart/2005/8/layout/hList3"/>
    <dgm:cxn modelId="{D6450247-5342-4627-896F-2B10FEC0B0B8}" type="presParOf" srcId="{E924CA4D-C27F-45F4-8373-070A080E5098}" destId="{A69CF375-11B8-4FE2-A5B2-2A5DA8A29B4D}"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7F853-DBB6-46E9-BEF8-EFC2FBBCB244}" type="doc">
      <dgm:prSet loTypeId="urn:microsoft.com/office/officeart/2005/8/layout/hList3" loCatId="list" qsTypeId="urn:microsoft.com/office/officeart/2005/8/quickstyle/3d1" qsCatId="3D" csTypeId="urn:microsoft.com/office/officeart/2005/8/colors/accent1_2" csCatId="accent1" phldr="1"/>
      <dgm:spPr/>
      <dgm:t>
        <a:bodyPr/>
        <a:lstStyle/>
        <a:p>
          <a:endParaRPr lang="ru-RU"/>
        </a:p>
      </dgm:t>
    </dgm:pt>
    <dgm:pt modelId="{BDF8EBE9-17E1-486C-B38C-7ECED1000144}">
      <dgm:prSet phldrT="[Текст]"/>
      <dgm:spPr>
        <a:gradFill rotWithShape="0">
          <a:gsLst>
            <a:gs pos="0">
              <a:schemeClr val="bg2">
                <a:lumMod val="60000"/>
                <a:lumOff val="40000"/>
              </a:schemeClr>
            </a:gs>
            <a:gs pos="35000">
              <a:schemeClr val="bg2">
                <a:lumMod val="60000"/>
                <a:lumOff val="40000"/>
              </a:schemeClr>
            </a:gs>
            <a:gs pos="100000">
              <a:schemeClr val="accent4">
                <a:lumMod val="20000"/>
                <a:lumOff val="80000"/>
              </a:schemeClr>
            </a:gs>
          </a:gsLst>
        </a:gradFill>
      </dgm:spPr>
      <dgm:t>
        <a:bodyPr/>
        <a:lstStyle/>
        <a:p>
          <a:r>
            <a:rPr lang="en-US" b="1" dirty="0">
              <a:effectLst>
                <a:outerShdw blurRad="38100" dist="38100" dir="2700000" algn="tl">
                  <a:schemeClr val="accent6">
                    <a:alpha val="43000"/>
                  </a:schemeClr>
                </a:outerShdw>
              </a:effectLst>
              <a:latin typeface="Bahnschrift SemiBold Condensed" panose="020B0502040204020203" pitchFamily="34" charset="0"/>
            </a:rPr>
            <a:t>Virtual Reality</a:t>
          </a:r>
          <a:endParaRPr lang="ru-RU" b="1" dirty="0">
            <a:effectLst>
              <a:outerShdw blurRad="38100" dist="38100" dir="2700000" algn="tl">
                <a:schemeClr val="accent6">
                  <a:alpha val="43000"/>
                </a:schemeClr>
              </a:outerShdw>
            </a:effectLst>
            <a:latin typeface="Bahnschrift SemiBold Condensed" panose="020B0502040204020203" pitchFamily="34" charset="0"/>
          </a:endParaRPr>
        </a:p>
      </dgm:t>
    </dgm:pt>
    <dgm:pt modelId="{0A66C9F2-6F9C-4B7B-9337-0903A81D9E88}" type="parTrans" cxnId="{BBF42DEC-0D2D-4158-9009-DFC48FAEE65F}">
      <dgm:prSet/>
      <dgm:spPr/>
      <dgm:t>
        <a:bodyPr/>
        <a:lstStyle/>
        <a:p>
          <a:endParaRPr lang="ru-RU"/>
        </a:p>
      </dgm:t>
    </dgm:pt>
    <dgm:pt modelId="{BA0B63E2-7F01-4437-9C6D-32AD9404E289}" type="sibTrans" cxnId="{BBF42DEC-0D2D-4158-9009-DFC48FAEE65F}">
      <dgm:prSet/>
      <dgm:spPr/>
      <dgm:t>
        <a:bodyPr/>
        <a:lstStyle/>
        <a:p>
          <a:endParaRPr lang="ru-RU"/>
        </a:p>
      </dgm:t>
    </dgm:pt>
    <dgm:pt modelId="{B0B56A3A-E5B7-40AA-AFBE-3DD4D34DE092}">
      <dgm:prSet phldrT="[Текст]"/>
      <dgm:spPr>
        <a:gradFill rotWithShape="0">
          <a:gsLst>
            <a:gs pos="0">
              <a:schemeClr val="tx1">
                <a:lumMod val="10000"/>
                <a:lumOff val="90000"/>
              </a:schemeClr>
            </a:gs>
            <a:gs pos="100000">
              <a:schemeClr val="bg2">
                <a:lumMod val="20000"/>
                <a:lumOff val="80000"/>
              </a:schemeClr>
            </a:gs>
          </a:gsLst>
        </a:gradFill>
      </dgm:spPr>
      <dgm:t>
        <a:bodyPr/>
        <a:lstStyle/>
        <a:p>
          <a:r>
            <a:rPr lang="en-US" b="0" dirty="0">
              <a:solidFill>
                <a:schemeClr val="bg1">
                  <a:lumMod val="50000"/>
                </a:schemeClr>
              </a:solidFill>
              <a:latin typeface="Bahnschrift Light" panose="020B0502040204020203" pitchFamily="34" charset="0"/>
            </a:rPr>
            <a:t>Advantages:</a:t>
          </a:r>
        </a:p>
        <a:p>
          <a:r>
            <a:rPr lang="en-US" b="0" dirty="0">
              <a:solidFill>
                <a:schemeClr val="bg1">
                  <a:lumMod val="50000"/>
                </a:schemeClr>
              </a:solidFill>
              <a:latin typeface="Bahnschrift Light" panose="020B0502040204020203" pitchFamily="34" charset="0"/>
            </a:rPr>
            <a:t>1. Good for companies</a:t>
          </a:r>
        </a:p>
        <a:p>
          <a:r>
            <a:rPr lang="en-US" b="0" dirty="0">
              <a:solidFill>
                <a:schemeClr val="bg1">
                  <a:lumMod val="50000"/>
                </a:schemeClr>
              </a:solidFill>
              <a:latin typeface="Bahnschrift Light" panose="020B0502040204020203" pitchFamily="34" charset="0"/>
            </a:rPr>
            <a:t>2. Good experience </a:t>
          </a:r>
        </a:p>
        <a:p>
          <a:r>
            <a:rPr lang="en-US" b="0" dirty="0">
              <a:solidFill>
                <a:schemeClr val="bg1">
                  <a:lumMod val="50000"/>
                </a:schemeClr>
              </a:solidFill>
              <a:latin typeface="Bahnschrift Light" panose="020B0502040204020203" pitchFamily="34" charset="0"/>
            </a:rPr>
            <a:t>3. Social networking</a:t>
          </a:r>
        </a:p>
        <a:p>
          <a:r>
            <a:rPr lang="en-US" b="0" dirty="0">
              <a:solidFill>
                <a:schemeClr val="bg1">
                  <a:lumMod val="50000"/>
                </a:schemeClr>
              </a:solidFill>
              <a:latin typeface="Bahnschrift Light" panose="020B0502040204020203" pitchFamily="34" charset="0"/>
            </a:rPr>
            <a:t>4. Cure mental illnesses</a:t>
          </a:r>
          <a:endParaRPr lang="ru-RU" b="0" dirty="0">
            <a:solidFill>
              <a:schemeClr val="bg1">
                <a:lumMod val="50000"/>
              </a:schemeClr>
            </a:solidFill>
            <a:latin typeface="Bahnschrift Light" panose="020B0502040204020203" pitchFamily="34" charset="0"/>
          </a:endParaRPr>
        </a:p>
      </dgm:t>
    </dgm:pt>
    <dgm:pt modelId="{7C3478B3-A02F-4F79-AF02-57CA91589878}" type="parTrans" cxnId="{6BF35D7B-A2FF-49E0-80A3-B8DACF1D02A5}">
      <dgm:prSet/>
      <dgm:spPr/>
      <dgm:t>
        <a:bodyPr/>
        <a:lstStyle/>
        <a:p>
          <a:endParaRPr lang="ru-RU"/>
        </a:p>
      </dgm:t>
    </dgm:pt>
    <dgm:pt modelId="{3407BFCE-4CF8-4937-9DE3-57578144E69F}" type="sibTrans" cxnId="{6BF35D7B-A2FF-49E0-80A3-B8DACF1D02A5}">
      <dgm:prSet/>
      <dgm:spPr/>
      <dgm:t>
        <a:bodyPr/>
        <a:lstStyle/>
        <a:p>
          <a:endParaRPr lang="ru-RU"/>
        </a:p>
      </dgm:t>
    </dgm:pt>
    <dgm:pt modelId="{018E89D3-0CB8-49F3-82A5-01BB45443308}">
      <dgm:prSet phldrT="[Текст]" custT="1"/>
      <dgm:spPr>
        <a:gradFill rotWithShape="0">
          <a:gsLst>
            <a:gs pos="0">
              <a:schemeClr val="tx1">
                <a:lumMod val="10000"/>
                <a:lumOff val="90000"/>
              </a:schemeClr>
            </a:gs>
            <a:gs pos="100000">
              <a:schemeClr val="bg2">
                <a:lumMod val="20000"/>
                <a:lumOff val="80000"/>
              </a:schemeClr>
            </a:gs>
          </a:gsLst>
        </a:gradFill>
      </dgm:spPr>
      <dgm:t>
        <a:bodyPr/>
        <a:lstStyle/>
        <a:p>
          <a:pPr marL="0" lvl="0" algn="ctr" defTabSz="1155700">
            <a:lnSpc>
              <a:spcPct val="100000"/>
            </a:lnSpc>
            <a:spcBef>
              <a:spcPct val="0"/>
            </a:spcBef>
            <a:spcAft>
              <a:spcPct val="35000"/>
            </a:spcAft>
            <a:buNone/>
          </a:pPr>
          <a:endParaRPr lang="en-US" sz="2200" b="0" kern="1200" dirty="0">
            <a:solidFill>
              <a:srgbClr val="8509FB">
                <a:lumMod val="50000"/>
              </a:srgbClr>
            </a:solidFill>
            <a:latin typeface="Bahnschrift Light" panose="020B0502040204020203" pitchFamily="34" charset="0"/>
            <a:ea typeface="+mn-ea"/>
            <a:cs typeface="+mn-cs"/>
          </a:endParaRP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Disadvantages:</a:t>
          </a: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1. Expensive</a:t>
          </a: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2.Communication</a:t>
          </a: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3. Loss of contact with real world</a:t>
          </a: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4. Health problems, injuries</a:t>
          </a:r>
        </a:p>
        <a:p>
          <a:pPr marL="0" lvl="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5.Addiction</a:t>
          </a:r>
        </a:p>
        <a:p>
          <a:pPr marL="0" lvl="0" algn="ctr" defTabSz="1155700">
            <a:lnSpc>
              <a:spcPct val="90000"/>
            </a:lnSpc>
            <a:spcBef>
              <a:spcPct val="0"/>
            </a:spcBef>
            <a:spcAft>
              <a:spcPct val="35000"/>
            </a:spcAft>
            <a:buNone/>
          </a:pPr>
          <a:endParaRPr lang="ru-RU" sz="2600" kern="1200" dirty="0"/>
        </a:p>
      </dgm:t>
    </dgm:pt>
    <dgm:pt modelId="{D9B88454-A9BF-4BD9-AA36-602D06737359}" type="parTrans" cxnId="{4BBE9850-57D5-4C4A-87FA-72CB64914CE6}">
      <dgm:prSet/>
      <dgm:spPr/>
      <dgm:t>
        <a:bodyPr/>
        <a:lstStyle/>
        <a:p>
          <a:endParaRPr lang="ru-RU"/>
        </a:p>
      </dgm:t>
    </dgm:pt>
    <dgm:pt modelId="{1E382C6F-E8E6-4021-BD5A-DF0C015EA471}" type="sibTrans" cxnId="{4BBE9850-57D5-4C4A-87FA-72CB64914CE6}">
      <dgm:prSet/>
      <dgm:spPr/>
      <dgm:t>
        <a:bodyPr/>
        <a:lstStyle/>
        <a:p>
          <a:endParaRPr lang="ru-RU"/>
        </a:p>
      </dgm:t>
    </dgm:pt>
    <dgm:pt modelId="{E924CA4D-C27F-45F4-8373-070A080E5098}" type="pres">
      <dgm:prSet presAssocID="{3F17F853-DBB6-46E9-BEF8-EFC2FBBCB244}" presName="composite" presStyleCnt="0">
        <dgm:presLayoutVars>
          <dgm:chMax val="1"/>
          <dgm:dir/>
          <dgm:resizeHandles val="exact"/>
        </dgm:presLayoutVars>
      </dgm:prSet>
      <dgm:spPr/>
    </dgm:pt>
    <dgm:pt modelId="{2636B534-9EDD-40F9-BF51-A902020DFE62}" type="pres">
      <dgm:prSet presAssocID="{BDF8EBE9-17E1-486C-B38C-7ECED1000144}" presName="roof" presStyleLbl="dkBgShp" presStyleIdx="0" presStyleCnt="2" custLinFactNeighborY="1811"/>
      <dgm:spPr/>
    </dgm:pt>
    <dgm:pt modelId="{D65F4DB7-CF2D-490E-832D-1DBD9A95217B}" type="pres">
      <dgm:prSet presAssocID="{BDF8EBE9-17E1-486C-B38C-7ECED1000144}" presName="pillars" presStyleCnt="0"/>
      <dgm:spPr/>
    </dgm:pt>
    <dgm:pt modelId="{371BE66A-6E82-46A8-9415-A13933A10B8D}" type="pres">
      <dgm:prSet presAssocID="{BDF8EBE9-17E1-486C-B38C-7ECED1000144}" presName="pillar1" presStyleLbl="node1" presStyleIdx="0" presStyleCnt="2">
        <dgm:presLayoutVars>
          <dgm:bulletEnabled val="1"/>
        </dgm:presLayoutVars>
      </dgm:prSet>
      <dgm:spPr/>
    </dgm:pt>
    <dgm:pt modelId="{E5B5BBD7-90B8-47C3-AE08-D8D3246B22B3}" type="pres">
      <dgm:prSet presAssocID="{018E89D3-0CB8-49F3-82A5-01BB45443308}" presName="pillarX" presStyleLbl="node1" presStyleIdx="1" presStyleCnt="2">
        <dgm:presLayoutVars>
          <dgm:bulletEnabled val="1"/>
        </dgm:presLayoutVars>
      </dgm:prSet>
      <dgm:spPr/>
    </dgm:pt>
    <dgm:pt modelId="{A69CF375-11B8-4FE2-A5B2-2A5DA8A29B4D}" type="pres">
      <dgm:prSet presAssocID="{BDF8EBE9-17E1-486C-B38C-7ECED1000144}" presName="base" presStyleLbl="dkBgShp" presStyleIdx="1" presStyleCnt="2"/>
      <dgm:spPr>
        <a:gradFill rotWithShape="0">
          <a:gsLst>
            <a:gs pos="0">
              <a:schemeClr val="bg1">
                <a:lumMod val="20000"/>
                <a:lumOff val="80000"/>
              </a:schemeClr>
            </a:gs>
            <a:gs pos="35000">
              <a:schemeClr val="bg1">
                <a:lumMod val="20000"/>
                <a:lumOff val="80000"/>
              </a:schemeClr>
            </a:gs>
            <a:gs pos="100000">
              <a:schemeClr val="bg1">
                <a:lumMod val="20000"/>
                <a:lumOff val="80000"/>
              </a:schemeClr>
            </a:gs>
          </a:gsLst>
        </a:gradFill>
      </dgm:spPr>
    </dgm:pt>
  </dgm:ptLst>
  <dgm:cxnLst>
    <dgm:cxn modelId="{7573342F-09F3-4636-A797-D367A5FCE992}" type="presOf" srcId="{BDF8EBE9-17E1-486C-B38C-7ECED1000144}" destId="{2636B534-9EDD-40F9-BF51-A902020DFE62}" srcOrd="0" destOrd="0" presId="urn:microsoft.com/office/officeart/2005/8/layout/hList3"/>
    <dgm:cxn modelId="{4BBE9850-57D5-4C4A-87FA-72CB64914CE6}" srcId="{BDF8EBE9-17E1-486C-B38C-7ECED1000144}" destId="{018E89D3-0CB8-49F3-82A5-01BB45443308}" srcOrd="1" destOrd="0" parTransId="{D9B88454-A9BF-4BD9-AA36-602D06737359}" sibTransId="{1E382C6F-E8E6-4021-BD5A-DF0C015EA471}"/>
    <dgm:cxn modelId="{6BF35D7B-A2FF-49E0-80A3-B8DACF1D02A5}" srcId="{BDF8EBE9-17E1-486C-B38C-7ECED1000144}" destId="{B0B56A3A-E5B7-40AA-AFBE-3DD4D34DE092}" srcOrd="0" destOrd="0" parTransId="{7C3478B3-A02F-4F79-AF02-57CA91589878}" sibTransId="{3407BFCE-4CF8-4937-9DE3-57578144E69F}"/>
    <dgm:cxn modelId="{6715438B-5B65-40DF-A224-6406D640262F}" type="presOf" srcId="{B0B56A3A-E5B7-40AA-AFBE-3DD4D34DE092}" destId="{371BE66A-6E82-46A8-9415-A13933A10B8D}" srcOrd="0" destOrd="0" presId="urn:microsoft.com/office/officeart/2005/8/layout/hList3"/>
    <dgm:cxn modelId="{544A7294-5B81-4507-99F0-CE984A5CBB39}" type="presOf" srcId="{018E89D3-0CB8-49F3-82A5-01BB45443308}" destId="{E5B5BBD7-90B8-47C3-AE08-D8D3246B22B3}" srcOrd="0" destOrd="0" presId="urn:microsoft.com/office/officeart/2005/8/layout/hList3"/>
    <dgm:cxn modelId="{BBF42DEC-0D2D-4158-9009-DFC48FAEE65F}" srcId="{3F17F853-DBB6-46E9-BEF8-EFC2FBBCB244}" destId="{BDF8EBE9-17E1-486C-B38C-7ECED1000144}" srcOrd="0" destOrd="0" parTransId="{0A66C9F2-6F9C-4B7B-9337-0903A81D9E88}" sibTransId="{BA0B63E2-7F01-4437-9C6D-32AD9404E289}"/>
    <dgm:cxn modelId="{5BC3E7ED-04D7-4E8C-A8C2-7E3B9FB8FE81}" type="presOf" srcId="{3F17F853-DBB6-46E9-BEF8-EFC2FBBCB244}" destId="{E924CA4D-C27F-45F4-8373-070A080E5098}" srcOrd="0" destOrd="0" presId="urn:microsoft.com/office/officeart/2005/8/layout/hList3"/>
    <dgm:cxn modelId="{952CFABC-4143-448F-8377-61ADC078E43D}" type="presParOf" srcId="{E924CA4D-C27F-45F4-8373-070A080E5098}" destId="{2636B534-9EDD-40F9-BF51-A902020DFE62}" srcOrd="0" destOrd="0" presId="urn:microsoft.com/office/officeart/2005/8/layout/hList3"/>
    <dgm:cxn modelId="{0ACD3BA3-6169-4D11-8221-DFB5BABB120D}" type="presParOf" srcId="{E924CA4D-C27F-45F4-8373-070A080E5098}" destId="{D65F4DB7-CF2D-490E-832D-1DBD9A95217B}" srcOrd="1" destOrd="0" presId="urn:microsoft.com/office/officeart/2005/8/layout/hList3"/>
    <dgm:cxn modelId="{CB363D18-B769-4D7E-B9E1-36DC531C7C67}" type="presParOf" srcId="{D65F4DB7-CF2D-490E-832D-1DBD9A95217B}" destId="{371BE66A-6E82-46A8-9415-A13933A10B8D}" srcOrd="0" destOrd="0" presId="urn:microsoft.com/office/officeart/2005/8/layout/hList3"/>
    <dgm:cxn modelId="{6CDBEB79-A5CD-44E9-956E-004730F24DE7}" type="presParOf" srcId="{D65F4DB7-CF2D-490E-832D-1DBD9A95217B}" destId="{E5B5BBD7-90B8-47C3-AE08-D8D3246B22B3}" srcOrd="1" destOrd="0" presId="urn:microsoft.com/office/officeart/2005/8/layout/hList3"/>
    <dgm:cxn modelId="{D6450247-5342-4627-896F-2B10FEC0B0B8}" type="presParOf" srcId="{E924CA4D-C27F-45F4-8373-070A080E5098}" destId="{A69CF375-11B8-4FE2-A5B2-2A5DA8A29B4D}" srcOrd="2" destOrd="0" presId="urn:microsoft.com/office/officeart/2005/8/layout/h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F3A57-4EC4-4E38-9881-C4043EF88AE3}">
      <dsp:nvSpPr>
        <dsp:cNvPr id="0" name=""/>
        <dsp:cNvSpPr/>
      </dsp:nvSpPr>
      <dsp:spPr>
        <a:xfrm>
          <a:off x="-7177013" y="-1097600"/>
          <a:ext cx="8545200" cy="8545200"/>
        </a:xfrm>
        <a:prstGeom prst="blockArc">
          <a:avLst>
            <a:gd name="adj1" fmla="val 18900000"/>
            <a:gd name="adj2" fmla="val 2700000"/>
            <a:gd name="adj3" fmla="val 25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A60A1-CF52-4026-8900-75EDFCE85756}">
      <dsp:nvSpPr>
        <dsp:cNvPr id="0" name=""/>
        <dsp:cNvSpPr/>
      </dsp:nvSpPr>
      <dsp:spPr>
        <a:xfrm>
          <a:off x="895621" y="635000"/>
          <a:ext cx="8845550" cy="1270000"/>
        </a:xfrm>
        <a:prstGeom prst="rect">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63"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dirty="0">
              <a:solidFill>
                <a:schemeClr val="bg1">
                  <a:lumMod val="50000"/>
                </a:schemeClr>
              </a:solidFill>
              <a:latin typeface="Bahnschrift SemiBold Condensed" panose="020B0502040204020203" pitchFamily="34" charset="0"/>
              <a:ea typeface="Microsoft YaHei UI Light" panose="020B0502040204020203" pitchFamily="34" charset="-122"/>
            </a:rPr>
            <a:t>What are AR and VR</a:t>
          </a:r>
          <a:endParaRPr lang="ru-RU" sz="5400" kern="1200" dirty="0">
            <a:solidFill>
              <a:schemeClr val="bg1">
                <a:lumMod val="50000"/>
              </a:schemeClr>
            </a:solidFill>
            <a:latin typeface="Bahnschrift SemiBold Condensed" panose="020B0502040204020203" pitchFamily="34" charset="0"/>
            <a:ea typeface="Microsoft YaHei UI Light" panose="020B0502040204020203" pitchFamily="34" charset="-122"/>
          </a:endParaRPr>
        </a:p>
      </dsp:txBody>
      <dsp:txXfrm>
        <a:off x="895621" y="635000"/>
        <a:ext cx="8845550" cy="1270000"/>
      </dsp:txXfrm>
    </dsp:sp>
    <dsp:sp modelId="{0575675C-904B-4607-9F5C-C77E0B74B1C8}">
      <dsp:nvSpPr>
        <dsp:cNvPr id="0" name=""/>
        <dsp:cNvSpPr/>
      </dsp:nvSpPr>
      <dsp:spPr>
        <a:xfrm>
          <a:off x="161290" y="467931"/>
          <a:ext cx="1587500" cy="1587500"/>
        </a:xfrm>
        <a:prstGeom prst="ellipse">
          <a:avLst/>
        </a:prstGeom>
        <a:solidFill>
          <a:schemeClr val="bg1">
            <a:lumMod val="50000"/>
          </a:schemeClr>
        </a:solidFill>
        <a:ln w="25400" cap="flat" cmpd="sng" algn="ctr">
          <a:solidFill>
            <a:schemeClr val="bg1">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0AFF8C4A-62C2-4D2D-AC5C-B2AC119627BD}">
      <dsp:nvSpPr>
        <dsp:cNvPr id="0" name=""/>
        <dsp:cNvSpPr/>
      </dsp:nvSpPr>
      <dsp:spPr>
        <a:xfrm>
          <a:off x="1343025" y="2540000"/>
          <a:ext cx="8383905" cy="1270000"/>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63"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dirty="0">
              <a:solidFill>
                <a:srgbClr val="8509FB">
                  <a:lumMod val="20000"/>
                  <a:lumOff val="80000"/>
                </a:srgbClr>
              </a:solidFill>
              <a:latin typeface="Bahnschrift SemiBold Condensed" panose="020B0502040204020203" pitchFamily="34" charset="0"/>
              <a:ea typeface="Microsoft YaHei UI Light" panose="020B0502040204020203" pitchFamily="34" charset="-122"/>
              <a:cs typeface="+mn-cs"/>
            </a:rPr>
            <a:t>Virtual Reality</a:t>
          </a:r>
          <a:endParaRPr lang="ru-RU" sz="5400" kern="1200" dirty="0">
            <a:solidFill>
              <a:srgbClr val="8509FB">
                <a:lumMod val="20000"/>
                <a:lumOff val="80000"/>
              </a:srgbClr>
            </a:solidFill>
            <a:latin typeface="Bahnschrift SemiBold Condensed" panose="020B0502040204020203" pitchFamily="34" charset="0"/>
            <a:ea typeface="Microsoft YaHei UI Light" panose="020B0502040204020203" pitchFamily="34" charset="-122"/>
            <a:cs typeface="+mn-cs"/>
          </a:endParaRPr>
        </a:p>
      </dsp:txBody>
      <dsp:txXfrm>
        <a:off x="1343025" y="2540000"/>
        <a:ext cx="8383905" cy="1270000"/>
      </dsp:txXfrm>
    </dsp:sp>
    <dsp:sp modelId="{8CE7C59E-4A49-4CE1-88DD-C6961217EC3C}">
      <dsp:nvSpPr>
        <dsp:cNvPr id="0" name=""/>
        <dsp:cNvSpPr/>
      </dsp:nvSpPr>
      <dsp:spPr>
        <a:xfrm>
          <a:off x="549275" y="2381250"/>
          <a:ext cx="1587500" cy="1587500"/>
        </a:xfrm>
        <a:prstGeom prst="ellipse">
          <a:avLst/>
        </a:prstGeom>
        <a:solidFill>
          <a:schemeClr val="bg1">
            <a:lumMod val="20000"/>
            <a:lumOff val="8000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sp>
    <dsp:sp modelId="{AA5316FA-160F-4543-8F9D-620929C1B887}">
      <dsp:nvSpPr>
        <dsp:cNvPr id="0" name=""/>
        <dsp:cNvSpPr/>
      </dsp:nvSpPr>
      <dsp:spPr>
        <a:xfrm>
          <a:off x="893365" y="4445000"/>
          <a:ext cx="8821578" cy="1270000"/>
        </a:xfrm>
        <a:prstGeom prst="rect">
          <a:avLst/>
        </a:prstGeom>
        <a:solidFill>
          <a:schemeClr val="bg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8063" tIns="121920" rIns="121920" bIns="121920" numCol="1" spcCol="1270" anchor="ctr" anchorCtr="0">
          <a:noAutofit/>
        </a:bodyPr>
        <a:lstStyle/>
        <a:p>
          <a:pPr marL="0" lvl="0" indent="0" algn="l" defTabSz="2400300">
            <a:lnSpc>
              <a:spcPct val="90000"/>
            </a:lnSpc>
            <a:spcBef>
              <a:spcPct val="0"/>
            </a:spcBef>
            <a:spcAft>
              <a:spcPct val="35000"/>
            </a:spcAft>
            <a:buNone/>
          </a:pPr>
          <a:r>
            <a:rPr lang="en-US" sz="4800" kern="1200" dirty="0">
              <a:solidFill>
                <a:schemeClr val="bg1">
                  <a:lumMod val="50000"/>
                </a:schemeClr>
              </a:solidFill>
              <a:latin typeface="Bahnschrift SemiBold Condensed" panose="020B0502040204020203" pitchFamily="34" charset="0"/>
              <a:ea typeface="Microsoft YaHei UI Light" panose="020B0502040204020203" pitchFamily="34" charset="-122"/>
              <a:cs typeface="+mn-cs"/>
            </a:rPr>
            <a:t>How to create virtual museum</a:t>
          </a:r>
          <a:endParaRPr lang="ru-RU" sz="4800" kern="1200" dirty="0">
            <a:solidFill>
              <a:schemeClr val="bg1">
                <a:lumMod val="50000"/>
              </a:schemeClr>
            </a:solidFill>
            <a:latin typeface="Bahnschrift SemiBold Condensed" panose="020B0502040204020203" pitchFamily="34" charset="0"/>
            <a:ea typeface="Microsoft YaHei UI Light" panose="020B0502040204020203" pitchFamily="34" charset="-122"/>
            <a:cs typeface="+mn-cs"/>
          </a:endParaRPr>
        </a:p>
      </dsp:txBody>
      <dsp:txXfrm>
        <a:off x="893365" y="4445000"/>
        <a:ext cx="8821578" cy="1270000"/>
      </dsp:txXfrm>
    </dsp:sp>
    <dsp:sp modelId="{5E16A269-745F-4066-BDE4-E85A0117FB81}">
      <dsp:nvSpPr>
        <dsp:cNvPr id="0" name=""/>
        <dsp:cNvSpPr/>
      </dsp:nvSpPr>
      <dsp:spPr>
        <a:xfrm>
          <a:off x="87630" y="4286250"/>
          <a:ext cx="1587500" cy="1587500"/>
        </a:xfrm>
        <a:prstGeom prst="ellipse">
          <a:avLst/>
        </a:prstGeom>
        <a:solidFill>
          <a:schemeClr val="bg1">
            <a:lumMod val="50000"/>
          </a:schemeClr>
        </a:solidFill>
        <a:ln w="25400" cap="flat" cmpd="sng" algn="ctr">
          <a:solidFill>
            <a:schemeClr val="bg1">
              <a:lumMod val="20000"/>
              <a:lumOff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6B534-9EDD-40F9-BF51-A902020DFE62}">
      <dsp:nvSpPr>
        <dsp:cNvPr id="0" name=""/>
        <dsp:cNvSpPr/>
      </dsp:nvSpPr>
      <dsp:spPr>
        <a:xfrm>
          <a:off x="0" y="31448"/>
          <a:ext cx="5293360" cy="1736506"/>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effectLst>
                <a:outerShdw blurRad="38100" dist="38100" dir="2700000" algn="tl">
                  <a:schemeClr val="accent6">
                    <a:alpha val="43000"/>
                  </a:schemeClr>
                </a:outerShdw>
              </a:effectLst>
              <a:latin typeface="Bahnschrift SemiBold Condensed" panose="020B0502040204020203" pitchFamily="34" charset="0"/>
            </a:rPr>
            <a:t>Augmented Reality</a:t>
          </a:r>
          <a:endParaRPr lang="ru-RU" sz="6000" b="1" kern="1200" dirty="0">
            <a:effectLst>
              <a:outerShdw blurRad="38100" dist="38100" dir="2700000" algn="tl">
                <a:schemeClr val="accent6">
                  <a:alpha val="43000"/>
                </a:schemeClr>
              </a:outerShdw>
            </a:effectLst>
            <a:latin typeface="Bahnschrift SemiBold Condensed" panose="020B0502040204020203" pitchFamily="34" charset="0"/>
          </a:endParaRPr>
        </a:p>
      </dsp:txBody>
      <dsp:txXfrm>
        <a:off x="0" y="31448"/>
        <a:ext cx="5293360" cy="1736506"/>
      </dsp:txXfrm>
    </dsp:sp>
    <dsp:sp modelId="{371BE66A-6E82-46A8-9415-A13933A10B8D}">
      <dsp:nvSpPr>
        <dsp:cNvPr id="0" name=""/>
        <dsp:cNvSpPr/>
      </dsp:nvSpPr>
      <dsp:spPr>
        <a:xfrm>
          <a:off x="0" y="1736506"/>
          <a:ext cx="2646680" cy="3646663"/>
        </a:xfrm>
        <a:prstGeom prst="rect">
          <a:avLst/>
        </a:prstGeom>
        <a:gradFill rotWithShape="0">
          <a:gsLst>
            <a:gs pos="0">
              <a:schemeClr val="tx2">
                <a:lumMod val="40000"/>
                <a:lumOff val="6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dirty="0">
              <a:solidFill>
                <a:schemeClr val="bg1">
                  <a:lumMod val="50000"/>
                </a:schemeClr>
              </a:solidFill>
              <a:latin typeface="Bahnschrift Light" panose="020B0502040204020203" pitchFamily="34" charset="0"/>
            </a:rPr>
            <a:t>Advantages:</a:t>
          </a:r>
        </a:p>
        <a:p>
          <a:pPr marL="0" lvl="0" indent="0" algn="ctr" defTabSz="1155700">
            <a:lnSpc>
              <a:spcPct val="90000"/>
            </a:lnSpc>
            <a:spcBef>
              <a:spcPct val="0"/>
            </a:spcBef>
            <a:spcAft>
              <a:spcPct val="35000"/>
            </a:spcAft>
            <a:buNone/>
          </a:pPr>
          <a:r>
            <a:rPr lang="en-US" sz="2600" b="0" kern="1200" dirty="0">
              <a:solidFill>
                <a:schemeClr val="bg1">
                  <a:lumMod val="50000"/>
                </a:schemeClr>
              </a:solidFill>
              <a:latin typeface="Bahnschrift Light" panose="020B0502040204020203" pitchFamily="34" charset="0"/>
            </a:rPr>
            <a:t>1. Enhanced Experience </a:t>
          </a:r>
        </a:p>
        <a:p>
          <a:pPr marL="0" lvl="0" indent="0" algn="ctr" defTabSz="1155700">
            <a:lnSpc>
              <a:spcPct val="90000"/>
            </a:lnSpc>
            <a:spcBef>
              <a:spcPct val="0"/>
            </a:spcBef>
            <a:spcAft>
              <a:spcPct val="35000"/>
            </a:spcAft>
            <a:buNone/>
          </a:pPr>
          <a:r>
            <a:rPr lang="en-US" sz="2600" b="0" kern="1200" dirty="0">
              <a:solidFill>
                <a:schemeClr val="bg1">
                  <a:lumMod val="50000"/>
                </a:schemeClr>
              </a:solidFill>
              <a:latin typeface="Bahnschrift Light" panose="020B0502040204020203" pitchFamily="34" charset="0"/>
            </a:rPr>
            <a:t>2. Easy to use </a:t>
          </a:r>
        </a:p>
        <a:p>
          <a:pPr marL="0" lvl="0" indent="0" algn="ctr" defTabSz="1155700">
            <a:lnSpc>
              <a:spcPct val="90000"/>
            </a:lnSpc>
            <a:spcBef>
              <a:spcPct val="0"/>
            </a:spcBef>
            <a:spcAft>
              <a:spcPct val="35000"/>
            </a:spcAft>
            <a:buNone/>
          </a:pPr>
          <a:r>
            <a:rPr lang="en-US" sz="2600" b="0" kern="1200" dirty="0">
              <a:solidFill>
                <a:schemeClr val="bg1">
                  <a:lumMod val="50000"/>
                </a:schemeClr>
              </a:solidFill>
              <a:latin typeface="Bahnschrift Light" panose="020B0502040204020203" pitchFamily="34" charset="0"/>
            </a:rPr>
            <a:t>3. Good for enterprises </a:t>
          </a:r>
        </a:p>
        <a:p>
          <a:pPr marL="0" lvl="0" indent="0" algn="ctr" defTabSz="1155700">
            <a:lnSpc>
              <a:spcPct val="90000"/>
            </a:lnSpc>
            <a:spcBef>
              <a:spcPct val="0"/>
            </a:spcBef>
            <a:spcAft>
              <a:spcPct val="35000"/>
            </a:spcAft>
            <a:buNone/>
          </a:pPr>
          <a:r>
            <a:rPr lang="en-US" sz="2600" b="0" kern="1200" dirty="0">
              <a:solidFill>
                <a:schemeClr val="bg1">
                  <a:lumMod val="50000"/>
                </a:schemeClr>
              </a:solidFill>
              <a:latin typeface="Bahnschrift Light" panose="020B0502040204020203" pitchFamily="34" charset="0"/>
            </a:rPr>
            <a:t>4. Is going to be improved</a:t>
          </a:r>
          <a:endParaRPr lang="ru-RU" sz="2600" b="0" kern="1200" dirty="0">
            <a:solidFill>
              <a:schemeClr val="bg1">
                <a:lumMod val="50000"/>
              </a:schemeClr>
            </a:solidFill>
            <a:latin typeface="Bahnschrift Light" panose="020B0502040204020203" pitchFamily="34" charset="0"/>
          </a:endParaRPr>
        </a:p>
      </dsp:txBody>
      <dsp:txXfrm>
        <a:off x="0" y="1736506"/>
        <a:ext cx="2646680" cy="3646663"/>
      </dsp:txXfrm>
    </dsp:sp>
    <dsp:sp modelId="{E5B5BBD7-90B8-47C3-AE08-D8D3246B22B3}">
      <dsp:nvSpPr>
        <dsp:cNvPr id="0" name=""/>
        <dsp:cNvSpPr/>
      </dsp:nvSpPr>
      <dsp:spPr>
        <a:xfrm>
          <a:off x="2646680" y="1736506"/>
          <a:ext cx="2646680" cy="3646663"/>
        </a:xfrm>
        <a:prstGeom prst="rect">
          <a:avLst/>
        </a:prstGeom>
        <a:gradFill rotWithShape="0">
          <a:gsLst>
            <a:gs pos="0">
              <a:schemeClr val="tx2">
                <a:lumMod val="40000"/>
                <a:lumOff val="6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Disadvantages:</a:t>
          </a:r>
        </a:p>
        <a:p>
          <a:pPr marL="0" lvl="0" indent="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1. Expensive</a:t>
          </a:r>
        </a:p>
        <a:p>
          <a:pPr marL="0" lvl="0" indent="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2. Not secure</a:t>
          </a:r>
        </a:p>
        <a:p>
          <a:pPr marL="0" lvl="0" indent="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3. Health problems</a:t>
          </a:r>
        </a:p>
        <a:p>
          <a:pPr marL="0" lvl="0" indent="0" algn="ctr" defTabSz="1155700">
            <a:lnSpc>
              <a:spcPct val="90000"/>
            </a:lnSpc>
            <a:spcBef>
              <a:spcPct val="0"/>
            </a:spcBef>
            <a:spcAft>
              <a:spcPct val="35000"/>
            </a:spcAft>
            <a:buNone/>
          </a:pPr>
          <a:r>
            <a:rPr lang="en-US" sz="2600" b="0" kern="1200" dirty="0">
              <a:solidFill>
                <a:srgbClr val="8509FB">
                  <a:lumMod val="50000"/>
                </a:srgbClr>
              </a:solidFill>
              <a:latin typeface="Bahnschrift Light" panose="020B0502040204020203" pitchFamily="34" charset="0"/>
              <a:ea typeface="+mn-ea"/>
              <a:cs typeface="+mn-cs"/>
            </a:rPr>
            <a:t>4. Smartphone fever</a:t>
          </a:r>
        </a:p>
        <a:p>
          <a:pPr marL="0" lvl="0" indent="0" algn="ctr" defTabSz="1155700">
            <a:lnSpc>
              <a:spcPct val="90000"/>
            </a:lnSpc>
            <a:spcBef>
              <a:spcPct val="0"/>
            </a:spcBef>
            <a:spcAft>
              <a:spcPct val="35000"/>
            </a:spcAft>
            <a:buNone/>
          </a:pPr>
          <a:endParaRPr lang="ru-RU" sz="2600" kern="1200" dirty="0"/>
        </a:p>
      </dsp:txBody>
      <dsp:txXfrm>
        <a:off x="2646680" y="1736506"/>
        <a:ext cx="2646680" cy="3646663"/>
      </dsp:txXfrm>
    </dsp:sp>
    <dsp:sp modelId="{A69CF375-11B8-4FE2-A5B2-2A5DA8A29B4D}">
      <dsp:nvSpPr>
        <dsp:cNvPr id="0" name=""/>
        <dsp:cNvSpPr/>
      </dsp:nvSpPr>
      <dsp:spPr>
        <a:xfrm>
          <a:off x="0" y="5383169"/>
          <a:ext cx="5293360" cy="405184"/>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6B534-9EDD-40F9-BF51-A902020DFE62}">
      <dsp:nvSpPr>
        <dsp:cNvPr id="0" name=""/>
        <dsp:cNvSpPr/>
      </dsp:nvSpPr>
      <dsp:spPr>
        <a:xfrm>
          <a:off x="0" y="31448"/>
          <a:ext cx="5293360" cy="1736506"/>
        </a:xfrm>
        <a:prstGeom prst="rect">
          <a:avLst/>
        </a:prstGeom>
        <a:gradFill rotWithShape="0">
          <a:gsLst>
            <a:gs pos="0">
              <a:schemeClr val="bg2">
                <a:lumMod val="60000"/>
                <a:lumOff val="40000"/>
              </a:schemeClr>
            </a:gs>
            <a:gs pos="35000">
              <a:schemeClr val="bg2">
                <a:lumMod val="60000"/>
                <a:lumOff val="40000"/>
              </a:schemeClr>
            </a:gs>
            <a:gs pos="100000">
              <a:schemeClr val="accent4">
                <a:lumMod val="20000"/>
                <a:lumOff val="80000"/>
              </a:schemeClr>
            </a:gs>
          </a:gsLst>
          <a:lin ang="16200000" scaled="1"/>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dirty="0">
              <a:effectLst>
                <a:outerShdw blurRad="38100" dist="38100" dir="2700000" algn="tl">
                  <a:schemeClr val="accent6">
                    <a:alpha val="43000"/>
                  </a:schemeClr>
                </a:outerShdw>
              </a:effectLst>
              <a:latin typeface="Bahnschrift SemiBold Condensed" panose="020B0502040204020203" pitchFamily="34" charset="0"/>
            </a:rPr>
            <a:t>Virtual Reality</a:t>
          </a:r>
          <a:endParaRPr lang="ru-RU" sz="6500" b="1" kern="1200" dirty="0">
            <a:effectLst>
              <a:outerShdw blurRad="38100" dist="38100" dir="2700000" algn="tl">
                <a:schemeClr val="accent6">
                  <a:alpha val="43000"/>
                </a:schemeClr>
              </a:outerShdw>
            </a:effectLst>
            <a:latin typeface="Bahnschrift SemiBold Condensed" panose="020B0502040204020203" pitchFamily="34" charset="0"/>
          </a:endParaRPr>
        </a:p>
      </dsp:txBody>
      <dsp:txXfrm>
        <a:off x="0" y="31448"/>
        <a:ext cx="5293360" cy="1736506"/>
      </dsp:txXfrm>
    </dsp:sp>
    <dsp:sp modelId="{371BE66A-6E82-46A8-9415-A13933A10B8D}">
      <dsp:nvSpPr>
        <dsp:cNvPr id="0" name=""/>
        <dsp:cNvSpPr/>
      </dsp:nvSpPr>
      <dsp:spPr>
        <a:xfrm>
          <a:off x="0" y="1736506"/>
          <a:ext cx="2646680" cy="3646663"/>
        </a:xfrm>
        <a:prstGeom prst="rect">
          <a:avLst/>
        </a:prstGeom>
        <a:gradFill rotWithShape="0">
          <a:gsLst>
            <a:gs pos="0">
              <a:schemeClr val="tx1">
                <a:lumMod val="10000"/>
                <a:lumOff val="90000"/>
              </a:schemeClr>
            </a:gs>
            <a:gs pos="100000">
              <a:schemeClr val="bg2">
                <a:lumMod val="20000"/>
                <a:lumOff val="8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solidFill>
                <a:schemeClr val="bg1">
                  <a:lumMod val="50000"/>
                </a:schemeClr>
              </a:solidFill>
              <a:latin typeface="Bahnschrift Light" panose="020B0502040204020203" pitchFamily="34" charset="0"/>
            </a:rPr>
            <a:t>Advantages:</a:t>
          </a:r>
        </a:p>
        <a:p>
          <a:pPr marL="0" lvl="0" indent="0" algn="ctr" defTabSz="1022350">
            <a:lnSpc>
              <a:spcPct val="90000"/>
            </a:lnSpc>
            <a:spcBef>
              <a:spcPct val="0"/>
            </a:spcBef>
            <a:spcAft>
              <a:spcPct val="35000"/>
            </a:spcAft>
            <a:buNone/>
          </a:pPr>
          <a:r>
            <a:rPr lang="en-US" sz="2300" b="0" kern="1200" dirty="0">
              <a:solidFill>
                <a:schemeClr val="bg1">
                  <a:lumMod val="50000"/>
                </a:schemeClr>
              </a:solidFill>
              <a:latin typeface="Bahnschrift Light" panose="020B0502040204020203" pitchFamily="34" charset="0"/>
            </a:rPr>
            <a:t>1. Good for companies</a:t>
          </a:r>
        </a:p>
        <a:p>
          <a:pPr marL="0" lvl="0" indent="0" algn="ctr" defTabSz="1022350">
            <a:lnSpc>
              <a:spcPct val="90000"/>
            </a:lnSpc>
            <a:spcBef>
              <a:spcPct val="0"/>
            </a:spcBef>
            <a:spcAft>
              <a:spcPct val="35000"/>
            </a:spcAft>
            <a:buNone/>
          </a:pPr>
          <a:r>
            <a:rPr lang="en-US" sz="2300" b="0" kern="1200" dirty="0">
              <a:solidFill>
                <a:schemeClr val="bg1">
                  <a:lumMod val="50000"/>
                </a:schemeClr>
              </a:solidFill>
              <a:latin typeface="Bahnschrift Light" panose="020B0502040204020203" pitchFamily="34" charset="0"/>
            </a:rPr>
            <a:t>2. Good experience </a:t>
          </a:r>
        </a:p>
        <a:p>
          <a:pPr marL="0" lvl="0" indent="0" algn="ctr" defTabSz="1022350">
            <a:lnSpc>
              <a:spcPct val="90000"/>
            </a:lnSpc>
            <a:spcBef>
              <a:spcPct val="0"/>
            </a:spcBef>
            <a:spcAft>
              <a:spcPct val="35000"/>
            </a:spcAft>
            <a:buNone/>
          </a:pPr>
          <a:r>
            <a:rPr lang="en-US" sz="2300" b="0" kern="1200" dirty="0">
              <a:solidFill>
                <a:schemeClr val="bg1">
                  <a:lumMod val="50000"/>
                </a:schemeClr>
              </a:solidFill>
              <a:latin typeface="Bahnschrift Light" panose="020B0502040204020203" pitchFamily="34" charset="0"/>
            </a:rPr>
            <a:t>3. Social networking</a:t>
          </a:r>
        </a:p>
        <a:p>
          <a:pPr marL="0" lvl="0" indent="0" algn="ctr" defTabSz="1022350">
            <a:lnSpc>
              <a:spcPct val="90000"/>
            </a:lnSpc>
            <a:spcBef>
              <a:spcPct val="0"/>
            </a:spcBef>
            <a:spcAft>
              <a:spcPct val="35000"/>
            </a:spcAft>
            <a:buNone/>
          </a:pPr>
          <a:r>
            <a:rPr lang="en-US" sz="2300" b="0" kern="1200" dirty="0">
              <a:solidFill>
                <a:schemeClr val="bg1">
                  <a:lumMod val="50000"/>
                </a:schemeClr>
              </a:solidFill>
              <a:latin typeface="Bahnschrift Light" panose="020B0502040204020203" pitchFamily="34" charset="0"/>
            </a:rPr>
            <a:t>4. Cure mental illnesses</a:t>
          </a:r>
          <a:endParaRPr lang="ru-RU" sz="2300" b="0" kern="1200" dirty="0">
            <a:solidFill>
              <a:schemeClr val="bg1">
                <a:lumMod val="50000"/>
              </a:schemeClr>
            </a:solidFill>
            <a:latin typeface="Bahnschrift Light" panose="020B0502040204020203" pitchFamily="34" charset="0"/>
          </a:endParaRPr>
        </a:p>
      </dsp:txBody>
      <dsp:txXfrm>
        <a:off x="0" y="1736506"/>
        <a:ext cx="2646680" cy="3646663"/>
      </dsp:txXfrm>
    </dsp:sp>
    <dsp:sp modelId="{E5B5BBD7-90B8-47C3-AE08-D8D3246B22B3}">
      <dsp:nvSpPr>
        <dsp:cNvPr id="0" name=""/>
        <dsp:cNvSpPr/>
      </dsp:nvSpPr>
      <dsp:spPr>
        <a:xfrm>
          <a:off x="2646680" y="1736506"/>
          <a:ext cx="2646680" cy="3646663"/>
        </a:xfrm>
        <a:prstGeom prst="rect">
          <a:avLst/>
        </a:prstGeom>
        <a:gradFill rotWithShape="0">
          <a:gsLst>
            <a:gs pos="0">
              <a:schemeClr val="tx1">
                <a:lumMod val="10000"/>
                <a:lumOff val="90000"/>
              </a:schemeClr>
            </a:gs>
            <a:gs pos="100000">
              <a:schemeClr val="bg2">
                <a:lumMod val="20000"/>
                <a:lumOff val="8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155700">
            <a:lnSpc>
              <a:spcPct val="100000"/>
            </a:lnSpc>
            <a:spcBef>
              <a:spcPct val="0"/>
            </a:spcBef>
            <a:spcAft>
              <a:spcPct val="35000"/>
            </a:spcAft>
            <a:buNone/>
          </a:pPr>
          <a:endParaRPr lang="en-US" sz="2200" b="0" kern="1200" dirty="0">
            <a:solidFill>
              <a:srgbClr val="8509FB">
                <a:lumMod val="50000"/>
              </a:srgbClr>
            </a:solidFill>
            <a:latin typeface="Bahnschrift Light" panose="020B0502040204020203" pitchFamily="34" charset="0"/>
            <a:ea typeface="+mn-ea"/>
            <a:cs typeface="+mn-cs"/>
          </a:endParaRP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Disadvantages:</a:t>
          </a: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1. Expensive</a:t>
          </a: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2.Communication</a:t>
          </a: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3. Loss of contact with real world</a:t>
          </a: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4. Health problems, injuries</a:t>
          </a:r>
        </a:p>
        <a:p>
          <a:pPr marL="0" lvl="0" indent="0" algn="ctr" defTabSz="1155700">
            <a:lnSpc>
              <a:spcPct val="100000"/>
            </a:lnSpc>
            <a:spcBef>
              <a:spcPct val="0"/>
            </a:spcBef>
            <a:spcAft>
              <a:spcPct val="35000"/>
            </a:spcAft>
            <a:buNone/>
          </a:pPr>
          <a:r>
            <a:rPr lang="en-US" sz="2200" b="0" kern="1200" dirty="0">
              <a:solidFill>
                <a:srgbClr val="8509FB">
                  <a:lumMod val="50000"/>
                </a:srgbClr>
              </a:solidFill>
              <a:latin typeface="Bahnschrift Light" panose="020B0502040204020203" pitchFamily="34" charset="0"/>
              <a:ea typeface="+mn-ea"/>
              <a:cs typeface="+mn-cs"/>
            </a:rPr>
            <a:t>5.Addiction</a:t>
          </a:r>
        </a:p>
        <a:p>
          <a:pPr marL="0" lvl="0" indent="0" algn="ctr" defTabSz="1155700">
            <a:lnSpc>
              <a:spcPct val="90000"/>
            </a:lnSpc>
            <a:spcBef>
              <a:spcPct val="0"/>
            </a:spcBef>
            <a:spcAft>
              <a:spcPct val="35000"/>
            </a:spcAft>
            <a:buNone/>
          </a:pPr>
          <a:endParaRPr lang="ru-RU" sz="2600" kern="1200" dirty="0"/>
        </a:p>
      </dsp:txBody>
      <dsp:txXfrm>
        <a:off x="2646680" y="1736506"/>
        <a:ext cx="2646680" cy="3646663"/>
      </dsp:txXfrm>
    </dsp:sp>
    <dsp:sp modelId="{A69CF375-11B8-4FE2-A5B2-2A5DA8A29B4D}">
      <dsp:nvSpPr>
        <dsp:cNvPr id="0" name=""/>
        <dsp:cNvSpPr/>
      </dsp:nvSpPr>
      <dsp:spPr>
        <a:xfrm>
          <a:off x="0" y="5383169"/>
          <a:ext cx="5293360" cy="405184"/>
        </a:xfrm>
        <a:prstGeom prst="rect">
          <a:avLst/>
        </a:prstGeom>
        <a:gradFill rotWithShape="0">
          <a:gsLst>
            <a:gs pos="0">
              <a:schemeClr val="bg1">
                <a:lumMod val="20000"/>
                <a:lumOff val="80000"/>
              </a:schemeClr>
            </a:gs>
            <a:gs pos="35000">
              <a:schemeClr val="bg1">
                <a:lumMod val="20000"/>
                <a:lumOff val="80000"/>
              </a:schemeClr>
            </a:gs>
            <a:gs pos="100000">
              <a:schemeClr val="bg1">
                <a:lumMod val="20000"/>
                <a:lumOff val="80000"/>
              </a:schemeClr>
            </a:gs>
          </a:gsLst>
          <a:lin ang="16200000" scaled="1"/>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2FD3D1-F5C8-43E0-96DF-B0B6F1D5CA8F}" type="datetimeFigureOut">
              <a:rPr lang="ru-RU" smtClean="0"/>
              <a:t>20.11.2023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88D91-B104-471C-979D-008BF8464A8B}" type="slidenum">
              <a:rPr lang="ru-RU" smtClean="0"/>
              <a:t>‹#›</a:t>
            </a:fld>
            <a:endParaRPr lang="ru-RU"/>
          </a:p>
        </p:txBody>
      </p:sp>
    </p:spTree>
    <p:extLst>
      <p:ext uri="{BB962C8B-B14F-4D97-AF65-F5344CB8AC3E}">
        <p14:creationId xmlns:p14="http://schemas.microsoft.com/office/powerpoint/2010/main" val="359517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Azerbaijan is home to a variety of creative phenomena. A huge number of the greatest people were born and raised here and left behind no fewer great works, be it paintings, books with stories, or poems. </a:t>
            </a:r>
          </a:p>
          <a:p>
            <a:r>
              <a:rPr lang="en-US" sz="1200" kern="1200" dirty="0">
                <a:solidFill>
                  <a:schemeClr val="tx1"/>
                </a:solidFill>
                <a:effectLst/>
                <a:latin typeface="+mn-lt"/>
                <a:ea typeface="+mn-ea"/>
                <a:cs typeface="+mn-cs"/>
              </a:rPr>
              <a:t>Most of the works of these great minds are kept in museums, which I would highly recommend to anyone who is at least a little enlightened in creativity. Every trip to the museum feels like an inspiration to create and a desire to leave behind the same colorful and beautiful light as these people did.</a:t>
            </a:r>
          </a:p>
          <a:p>
            <a:r>
              <a:rPr lang="en-US" sz="1200" kern="1200" dirty="0">
                <a:solidFill>
                  <a:schemeClr val="tx1"/>
                </a:solidFill>
                <a:effectLst/>
                <a:latin typeface="+mn-lt"/>
                <a:ea typeface="+mn-ea"/>
                <a:cs typeface="+mn-cs"/>
              </a:rPr>
              <a:t>But thinking about it, not everyone can feel this breathtaking aura due to the fact that they live very far away and a trip to the museum is simply impossible, and some people, due to illnesses can't leave the territory of their home. </a:t>
            </a:r>
          </a:p>
          <a:p>
            <a:r>
              <a:rPr lang="en-US" sz="1200" kern="1200" dirty="0">
                <a:solidFill>
                  <a:schemeClr val="tx1"/>
                </a:solidFill>
                <a:effectLst/>
                <a:latin typeface="+mn-lt"/>
                <a:ea typeface="+mn-ea"/>
                <a:cs typeface="+mn-cs"/>
              </a:rPr>
              <a:t>But the good thing is that technology does not stand still. Every day new inventions appear or are already being improved in order to simplify our lives. As an example, virtual reality can be fully attributed to such technologies. At the moment, virtual and augmented reality technologies are only gaining popularity and, despite this, are widely used in many areas. With this work I desire to give people the opportunity, to feel part of this magical aura that hovers there even by sitting in their own territory, in their comfort zone. Perhaps this will give someone an incentive to go further and do great things.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d004636aa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d004636aa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a31c63b67_0_18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a31c63b67_0_1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 me start with Augmented reality also known as AR, as its name implies, complements the world we live in by adding other virtual elements to it. Usually for this purpose, we can use our smartphone, tablets and their camera.</a:t>
            </a:r>
          </a:p>
          <a:p>
            <a:r>
              <a:rPr lang="en-US" sz="1200" kern="1200" dirty="0">
                <a:solidFill>
                  <a:schemeClr val="tx1"/>
                </a:solidFill>
                <a:effectLst/>
                <a:latin typeface="+mn-lt"/>
                <a:ea typeface="+mn-ea"/>
                <a:cs typeface="+mn-cs"/>
              </a:rPr>
              <a:t>AR has advantages that could make it the best tool for lots of industries in the future:</a:t>
            </a:r>
          </a:p>
          <a:p>
            <a:pPr lvl="0"/>
            <a:r>
              <a:rPr lang="en-US" sz="1200" kern="1200" dirty="0">
                <a:solidFill>
                  <a:schemeClr val="tx1"/>
                </a:solidFill>
                <a:effectLst/>
                <a:latin typeface="+mn-lt"/>
                <a:ea typeface="+mn-ea"/>
                <a:cs typeface="+mn-cs"/>
              </a:rPr>
              <a:t>Augmented Reality can offer an enhanced experience. It means that person that uses AR can hold their phone in front of an area so the app can add new details on top of their phone shows. </a:t>
            </a:r>
          </a:p>
          <a:p>
            <a:pPr lvl="0"/>
            <a:r>
              <a:rPr lang="en-US" sz="1200" kern="1200" dirty="0">
                <a:solidFill>
                  <a:schemeClr val="tx1"/>
                </a:solidFill>
                <a:effectLst/>
                <a:latin typeface="+mn-lt"/>
                <a:ea typeface="+mn-ea"/>
                <a:cs typeface="+mn-cs"/>
              </a:rPr>
              <a:t> For people who use AR on their phone, this technology is really handy. All you need to do is show the object you would like to change with AR to the camera and the program will do everything for you. </a:t>
            </a:r>
          </a:p>
          <a:p>
            <a:pPr lvl="0"/>
            <a:r>
              <a:rPr lang="en-US" sz="1200" kern="1200" dirty="0">
                <a:solidFill>
                  <a:schemeClr val="tx1"/>
                </a:solidFill>
                <a:effectLst/>
                <a:latin typeface="+mn-lt"/>
                <a:ea typeface="+mn-ea"/>
                <a:cs typeface="+mn-cs"/>
              </a:rPr>
              <a:t>According to the idea, AR should change the business so that customers can get more benefits so they will most likely invest. Augmented reality can help in building projects. AR lets workers identify and solve problems in the construction of objects. People can also use AR to design processes.</a:t>
            </a:r>
          </a:p>
          <a:p>
            <a:pPr lvl="0"/>
            <a:r>
              <a:rPr lang="en-US" sz="1200" kern="1200" dirty="0">
                <a:solidFill>
                  <a:schemeClr val="tx1"/>
                </a:solidFill>
                <a:effectLst/>
                <a:latin typeface="+mn-lt"/>
                <a:ea typeface="+mn-ea"/>
                <a:cs typeface="+mn-cs"/>
              </a:rPr>
              <a:t>It is well known that AR is widely used in healthcare for education or to guide surgeons. Also, it must be noted according to recent research Augmented reality might help with dyslexia, ADHD, and other similar illnesses in a more fun way to make it easier to cure.</a:t>
            </a:r>
          </a:p>
          <a:p>
            <a:r>
              <a:rPr lang="en-US" sz="1200" kern="1200" dirty="0">
                <a:solidFill>
                  <a:schemeClr val="tx1"/>
                </a:solidFill>
                <a:effectLst/>
                <a:latin typeface="+mn-lt"/>
                <a:ea typeface="+mn-ea"/>
                <a:cs typeface="+mn-cs"/>
              </a:rPr>
              <a:t>Actually, Augmented reality technology requires lots of hard work and practice to be felt as easy-to-use technology and organic in use. Most of the restrictions of AR include money, but it has other disadvantages that I am going to list:</a:t>
            </a:r>
          </a:p>
          <a:p>
            <a:pPr lvl="0"/>
            <a:r>
              <a:rPr lang="en-US" sz="1200" kern="1200" dirty="0">
                <a:solidFill>
                  <a:schemeClr val="tx1"/>
                </a:solidFill>
                <a:effectLst/>
                <a:latin typeface="+mn-lt"/>
                <a:ea typeface="+mn-ea"/>
                <a:cs typeface="+mn-cs"/>
              </a:rPr>
              <a:t>Might be too expensive - this type of technology could be unaffordable to make. The apps might cost from 0 dollars to 100 thousand dollars depending on complexity.  Not all companies can afford to invest in this technology, so the ones that will allocate money for AR are going to get a great advantage of this technology.</a:t>
            </a:r>
          </a:p>
          <a:p>
            <a:pPr lvl="0"/>
            <a:r>
              <a:rPr lang="en-US" sz="1200" kern="1200" dirty="0">
                <a:solidFill>
                  <a:schemeClr val="tx1"/>
                </a:solidFill>
                <a:effectLst/>
                <a:latin typeface="+mn-lt"/>
                <a:ea typeface="+mn-ea"/>
                <a:cs typeface="+mn-cs"/>
              </a:rPr>
              <a:t>There might be some problems with security and privacy - This problem is expectable because of Augmented Realities functions. Technology makes it harder to understand where is the real world and where is augmented reality so it makes it easier to be the victim of attacks. </a:t>
            </a:r>
          </a:p>
          <a:p>
            <a:pPr lvl="0"/>
            <a:r>
              <a:rPr lang="en-US" sz="1200" kern="1200" dirty="0">
                <a:solidFill>
                  <a:schemeClr val="tx1"/>
                </a:solidFill>
                <a:effectLst/>
                <a:latin typeface="+mn-lt"/>
                <a:ea typeface="+mn-ea"/>
                <a:cs typeface="+mn-cs"/>
              </a:rPr>
              <a:t>AR might cause health problems - Most specialists in this field, complain about problems with health that Augmented reality can cause to a person using it. most of these problems would happen because of devices used for this technology. Users of additional reality might experience loss of hearing, their eyes could be damaged, and even there might be noticeable changes in customer behavior.</a:t>
            </a:r>
          </a:p>
          <a:p>
            <a:pPr lvl="0"/>
            <a:r>
              <a:rPr lang="en-US" sz="1200" kern="1200" dirty="0">
                <a:solidFill>
                  <a:schemeClr val="tx1"/>
                </a:solidFill>
                <a:effectLst/>
                <a:latin typeface="+mn-lt"/>
                <a:ea typeface="+mn-ea"/>
                <a:cs typeface="+mn-cs"/>
              </a:rPr>
              <a:t>AR can be very addictive - playing games is a very addictive process by itself, but when these games include AR technologies in them, most gamers won't put their devices down, and will be looking for updates throughout the day. </a:t>
            </a:r>
          </a:p>
          <a:p>
            <a:r>
              <a:rPr lang="en-US" sz="1200" kern="1200" dirty="0">
                <a:solidFill>
                  <a:schemeClr val="tx1"/>
                </a:solidFill>
                <a:effectLst/>
                <a:latin typeface="+mn-lt"/>
                <a:ea typeface="+mn-ea"/>
                <a:cs typeface="+mn-cs"/>
              </a:rPr>
              <a:t>Virtual reality is simply a virtual 3D world. In this world users can interact environment and explore it. This technology might require some devices for users to wear and only after, it will give clients a whole experience of full immerse. But this technology is completely new it surely has some benefits and drawbacks. </a:t>
            </a:r>
          </a:p>
          <a:p>
            <a:pPr lvl="0"/>
            <a:r>
              <a:rPr lang="en-US" sz="1200" kern="1200" dirty="0">
                <a:solidFill>
                  <a:schemeClr val="tx1"/>
                </a:solidFill>
                <a:effectLst/>
                <a:latin typeface="+mn-lt"/>
                <a:ea typeface="+mn-ea"/>
                <a:cs typeface="+mn-cs"/>
              </a:rPr>
              <a:t>Because Virtual realities have great features, different companies in different fields take advantages of this technology. VR is widely used in the military industry, in healthcare, and even in the educational field. A good example of it might be how architects use Virtual reality to see the final product and give a better assessment of the job.</a:t>
            </a:r>
          </a:p>
          <a:p>
            <a:pPr lvl="0"/>
            <a:r>
              <a:rPr lang="en-US" sz="1200" kern="1200" dirty="0">
                <a:solidFill>
                  <a:schemeClr val="tx1"/>
                </a:solidFill>
                <a:effectLst/>
                <a:latin typeface="+mn-lt"/>
                <a:ea typeface="+mn-ea"/>
                <a:cs typeface="+mn-cs"/>
              </a:rPr>
              <a:t>While using virtual reality technologies, users feel the way they would feel being in that exact situation in real life. That gives a great experience for players. Users get the opportunity to hear sounds and experience the virtual environment thus, feeling like they are in that location in real life. It is a great chance for </a:t>
            </a:r>
            <a:r>
              <a:rPr lang="en-US" sz="1200" kern="1200" dirty="0" err="1">
                <a:solidFill>
                  <a:schemeClr val="tx1"/>
                </a:solidFill>
                <a:effectLst/>
                <a:latin typeface="+mn-lt"/>
                <a:ea typeface="+mn-ea"/>
                <a:cs typeface="+mn-cs"/>
              </a:rPr>
              <a:t>vr</a:t>
            </a:r>
            <a:r>
              <a:rPr lang="en-US" sz="1200" kern="1200" dirty="0">
                <a:solidFill>
                  <a:schemeClr val="tx1"/>
                </a:solidFill>
                <a:effectLst/>
                <a:latin typeface="+mn-lt"/>
                <a:ea typeface="+mn-ea"/>
                <a:cs typeface="+mn-cs"/>
              </a:rPr>
              <a:t> users and especially for people with disabilities to experience things they can't feel in real life. </a:t>
            </a:r>
          </a:p>
          <a:p>
            <a:pPr lvl="0"/>
            <a:r>
              <a:rPr lang="en-US" sz="1200" kern="1200" dirty="0">
                <a:solidFill>
                  <a:schemeClr val="tx1"/>
                </a:solidFill>
                <a:effectLst/>
                <a:latin typeface="+mn-lt"/>
                <a:ea typeface="+mn-ea"/>
                <a:cs typeface="+mn-cs"/>
              </a:rPr>
              <a:t>One of the main benefits of Virtual Reality is social networking. Virtual reality gives people all over the world opportunity to communicate with each other. It is even better experience in communication than other devices could offer. Thanks to this technology, people can have a feeling of seeing each other and interacting in a virtual world. </a:t>
            </a:r>
          </a:p>
          <a:p>
            <a:pPr lvl="0"/>
            <a:r>
              <a:rPr lang="en-US" sz="1200" kern="1200" dirty="0">
                <a:solidFill>
                  <a:schemeClr val="tx1"/>
                </a:solidFill>
                <a:effectLst/>
                <a:latin typeface="+mn-lt"/>
                <a:ea typeface="+mn-ea"/>
                <a:cs typeface="+mn-cs"/>
              </a:rPr>
              <a:t>In 2005 there were opened VR hospitals for people with various mental disorders like social phobia or schizophrenia. Usage of VR technologies in psychotherapy made a huge leap in medicine and is considered a very effective way to treat diseases such as social phobia. Even if it has not yet been proved, it is believed that Virtual reality could be very helpful technology in medicine by helping such patients that have PTSD (which is stress disorder after trauma), or depression.</a:t>
            </a:r>
          </a:p>
          <a:p>
            <a:pPr lvl="0"/>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more widespread Virtual Reality technologies get, the more people use them. But even despite its popularity, the system is not so safe. I am going to discuss some of its disadvantages to let users know what dangers await them with this technology.</a:t>
            </a:r>
          </a:p>
          <a:p>
            <a:pPr lvl="0"/>
            <a:r>
              <a:rPr lang="en-US" sz="1200" kern="1200" dirty="0">
                <a:solidFill>
                  <a:schemeClr val="tx1"/>
                </a:solidFill>
                <a:effectLst/>
                <a:latin typeface="+mn-lt"/>
                <a:ea typeface="+mn-ea"/>
                <a:cs typeface="+mn-cs"/>
              </a:rPr>
              <a:t>High Cost- For people that have ever been interested in using VR technologies, it is a well-known fact that they are not cheap products. due to its complexity and advantages, these devices are not available for everyone.</a:t>
            </a:r>
          </a:p>
          <a:p>
            <a:pPr lvl="0"/>
            <a:r>
              <a:rPr lang="en-US" sz="1200" kern="1200" dirty="0">
                <a:solidFill>
                  <a:schemeClr val="tx1"/>
                </a:solidFill>
                <a:effectLst/>
                <a:latin typeface="+mn-lt"/>
                <a:ea typeface="+mn-ea"/>
                <a:cs typeface="+mn-cs"/>
              </a:rPr>
              <a:t>VR can't and should not replace real communication - In advantages of this technology, I mentioned that one of them is better communication experience. However, still, it can't replace talking in the real world. For some people, solving all problems online even though in virtual world might seem dishonest.</a:t>
            </a:r>
          </a:p>
          <a:p>
            <a:pPr lvl="0"/>
            <a:r>
              <a:rPr lang="en-US" sz="1200" kern="1200" dirty="0">
                <a:solidFill>
                  <a:schemeClr val="tx1"/>
                </a:solidFill>
                <a:effectLst/>
                <a:latin typeface="+mn-lt"/>
                <a:ea typeface="+mn-ea"/>
                <a:cs typeface="+mn-cs"/>
              </a:rPr>
              <a:t>Because of how interesting the virtual world is, it is easy to lose interest in the real one. Also, it is easy to run from problems using these devices, because in the virtual world, u don't have those difficulties. This type of affection might lead to a feeling of self-worthlessness.         </a:t>
            </a:r>
          </a:p>
          <a:p>
            <a:pPr lvl="0"/>
            <a:r>
              <a:rPr lang="en-US" sz="1200" kern="1200" dirty="0">
                <a:solidFill>
                  <a:schemeClr val="tx1"/>
                </a:solidFill>
                <a:effectLst/>
                <a:latin typeface="+mn-lt"/>
                <a:ea typeface="+mn-ea"/>
                <a:cs typeface="+mn-cs"/>
              </a:rPr>
              <a:t>Too much usage of VR devices might lead to headaches - VR can be used only with the help of special devices. Because of those headsets, your eyes are more focused and need to work harder that could make your head hurt. One more problem with health that could be led by VR is nausea - in virtual world environment can be a little too "active". Because our brain can confuse where the real world and where is the virtual one it can bring to nausea. One of the health problems that could happen because of VR is seizures - Overly active graphics, sudden sounds or flash lights might lead to twitching in eyes or muscles, or to diseases I listed above. VR also might cause injuries - While using VR devices users don't see the environment. For example, if user plays a game at home, using VR headsets, they can trip and fall because they cannot see their feet and the environment. That is dangerous for players because it might cause several body injuries.</a:t>
            </a:r>
          </a:p>
          <a:p>
            <a:pPr lvl="0"/>
            <a:r>
              <a:rPr lang="en-US" sz="1200" kern="1200" dirty="0">
                <a:solidFill>
                  <a:schemeClr val="tx1"/>
                </a:solidFill>
                <a:effectLst/>
                <a:latin typeface="+mn-lt"/>
                <a:ea typeface="+mn-ea"/>
                <a:cs typeface="+mn-cs"/>
              </a:rPr>
              <a:t>VR might be very addictive - According to its popularity, it is not hard to guess one of the main disadvantages of Virtual Reality. This type of technology, due to its features, can make users addicted. As a result, users might lose interest In the real world and lose touch with it. People would forget about food, drinks, and sleep, causing lots of danger to their bodies.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1C88D91-B104-471C-979D-008BF8464A8B}" type="slidenum">
              <a:rPr lang="ru-RU" smtClean="0"/>
              <a:t>4</a:t>
            </a:fld>
            <a:endParaRPr lang="ru-RU"/>
          </a:p>
        </p:txBody>
      </p:sp>
    </p:spTree>
    <p:extLst>
      <p:ext uri="{BB962C8B-B14F-4D97-AF65-F5344CB8AC3E}">
        <p14:creationId xmlns:p14="http://schemas.microsoft.com/office/powerpoint/2010/main" val="23668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a31c63b67_0_18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a31c63b67_0_18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industries that use VR in their daily job choose different types of immerse depending on what they use it for and which VR systems they really need. Despite that, most of the time, those types are collected under 4 categories.</a:t>
            </a:r>
          </a:p>
          <a:p>
            <a:r>
              <a:rPr lang="en-US" sz="1200" kern="1200" dirty="0">
                <a:solidFill>
                  <a:schemeClr val="tx1"/>
                </a:solidFill>
                <a:effectLst/>
                <a:latin typeface="+mn-lt"/>
                <a:ea typeface="+mn-ea"/>
                <a:cs typeface="+mn-cs"/>
              </a:rPr>
              <a:t>The first category of VR systems is Non-immersive - While using this VR type, clients access the program using computer. There are simple devices as keyboard, mouse, and headphones are used so user don't interact with the virtual surrounding directly. Using Non-immersive VR games, players can enjoy the process not being taken away from their reality. </a:t>
            </a:r>
          </a:p>
          <a:p>
            <a:r>
              <a:rPr lang="en-US" sz="1200" kern="1200" dirty="0">
                <a:solidFill>
                  <a:schemeClr val="tx1"/>
                </a:solidFill>
                <a:effectLst/>
                <a:latin typeface="+mn-lt"/>
                <a:ea typeface="+mn-ea"/>
                <a:cs typeface="+mn-cs"/>
              </a:rPr>
              <a:t>The next category that should be mentioned is Semi-immersive - As it is seen by its name, there, world is only partially virtual. In this type of Virtual Reality, also the experience is gotten from computer, but there are also might be used glasses or headsets. Users here, don't move actively during the process as in full immersive programs. only keyboard usage or slight head movements must be done. </a:t>
            </a:r>
          </a:p>
          <a:p>
            <a:r>
              <a:rPr lang="en-US" sz="1200" kern="1200" dirty="0">
                <a:solidFill>
                  <a:schemeClr val="tx1"/>
                </a:solidFill>
                <a:effectLst/>
                <a:latin typeface="+mn-lt"/>
                <a:ea typeface="+mn-ea"/>
                <a:cs typeface="+mn-cs"/>
              </a:rPr>
              <a:t>Next category is Fully-immersive VR - This is the category that comes to mind when talking about Virtual Reality. In this type of system, users completely experience all the delights of total immersion in a virtual 3D environment. There users can hear sounds, explore surroundings and sometimes feel the textures. Scientists are even working on adding smelling technology to all the senses listed above. To experience full range of emotions, users are required to wear some devices, such as, helmets, gloves, headsets and glasses. </a:t>
            </a:r>
          </a:p>
          <a:p>
            <a:r>
              <a:rPr lang="en-US" sz="1200" kern="1200" dirty="0">
                <a:solidFill>
                  <a:schemeClr val="tx1"/>
                </a:solidFill>
                <a:effectLst/>
                <a:latin typeface="+mn-lt"/>
                <a:ea typeface="+mn-ea"/>
                <a:cs typeface="+mn-cs"/>
              </a:rPr>
              <a:t>Last but not least category is Mixed Reality VR - This one obviously differs from other types of VR. If in previous Virtual Realities users would fall into the virtual world, here device brings digital objects to the real world. Mixed Reality overlays virtual items to the world we live in as augmented Reality does. Mixed Reality VR has great potential for a bright future in many areas. But also, It can be used in everyday life as well. For example, it will be entirely possible to try out a new makeup style just on your smartphone.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0a31c63b67_0_18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0a31c63b67_0_18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companies use the opportunity of VR to improve efficiency with great pleasure. They do it because of a few factors that VR can offer. However, in the usage of VR it is important to know which tools to choose. I tried to choose most popular tools that can be used for this purpose.</a:t>
            </a:r>
          </a:p>
          <a:p>
            <a:r>
              <a:rPr lang="en-US" sz="1200" kern="1200" dirty="0">
                <a:solidFill>
                  <a:schemeClr val="tx1"/>
                </a:solidFill>
                <a:effectLst/>
                <a:latin typeface="+mn-lt"/>
                <a:ea typeface="+mn-ea"/>
                <a:cs typeface="+mn-cs"/>
              </a:rPr>
              <a:t>Unity - While Unity is considered the most popular game development tool, it is very versatile. There you can create a huge number of projects and VR is one of them. It is important to know that by using Unity, the user may become the owner of very useful tools such as CAD tools, an editor to make 3D VR assets in Unity, designing tools and etc. Unity can collaborate with many popular VR platforms. They can be Sony or Oculus or any other one. On the official website of this popular engine, new VR builders might get some help by accessing courses such as "Get started with Unity". There are actually a lot of courses that might be very useful for new creator. Unity has a great team that is always ready to help and give detailed information about their engine and how to use it. They also offer the FAQ page where everyone who wants might as their questions.[12]</a:t>
            </a:r>
          </a:p>
          <a:p>
            <a:r>
              <a:rPr lang="en-US" sz="1200" kern="1200" dirty="0">
                <a:solidFill>
                  <a:schemeClr val="tx1"/>
                </a:solidFill>
                <a:effectLst/>
                <a:latin typeface="+mn-lt"/>
                <a:ea typeface="+mn-ea"/>
                <a:cs typeface="+mn-cs"/>
              </a:rPr>
              <a:t>Amazon Sumerian - This engine made by AWS, has a great advantage over other engines. Users are not required to have programming skills to be able to create something. Just like Unity, this engine works with lots of popular VR platforms. One of its benefits is that Amazon Sumerian works with IOS and Androids. One of the reasons of its popularity in different cases is its features. There are Sumerian editor, host, and Asset management.  [12]</a:t>
            </a:r>
          </a:p>
          <a:p>
            <a:r>
              <a:rPr lang="en-US" sz="1200" kern="1200" dirty="0">
                <a:solidFill>
                  <a:schemeClr val="tx1"/>
                </a:solidFill>
                <a:effectLst/>
                <a:latin typeface="+mn-lt"/>
                <a:ea typeface="+mn-ea"/>
                <a:cs typeface="+mn-cs"/>
              </a:rPr>
              <a:t>Maya - Is a tool that allows users create different types of graphics such as 3D animations or VFX software. This strong software is released by Autodesk and very popular among developers. There creators can make animations, edit the necessary graphics in different ways, including adding 3D effects and modeling.[12]</a:t>
            </a:r>
          </a:p>
          <a:p>
            <a:r>
              <a:rPr lang="en-US" sz="1200" kern="1200" dirty="0">
                <a:solidFill>
                  <a:schemeClr val="tx1"/>
                </a:solidFill>
                <a:effectLst/>
                <a:latin typeface="+mn-lt"/>
                <a:ea typeface="+mn-ea"/>
                <a:cs typeface="+mn-cs"/>
              </a:rPr>
              <a:t>Oculus Medium - names of platforms that this software provides (Oculus Quest, Oculus go, and others) have been listed above several times, so it is not hard to say that it is a very well-known system. Oculus Medium uses development software that is known for its power and named Medium, which lets create different 3D assets.  There creators can edit, change and work on their VR models however they want to. </a:t>
            </a:r>
          </a:p>
          <a:p>
            <a:r>
              <a:rPr lang="en-US" sz="1200" kern="1200" dirty="0">
                <a:solidFill>
                  <a:schemeClr val="tx1"/>
                </a:solidFill>
                <a:effectLst/>
                <a:latin typeface="+mn-lt"/>
                <a:ea typeface="+mn-ea"/>
                <a:cs typeface="+mn-cs"/>
              </a:rPr>
              <a:t>SketchUp Studio tool - Is actually useful platform that is known because its strength. Also, there is a peculiarity that differentiates this tool from many others: it is mainly concentrated on the architecture and building industry. This platform is very useful for companies in these industries that want to make VR applications for their projects. </a:t>
            </a:r>
          </a:p>
          <a:p>
            <a:r>
              <a:rPr lang="en-US" sz="1200" kern="1200" dirty="0">
                <a:solidFill>
                  <a:schemeClr val="tx1"/>
                </a:solidFill>
                <a:effectLst/>
                <a:latin typeface="+mn-lt"/>
                <a:ea typeface="+mn-ea"/>
                <a:cs typeface="+mn-cs"/>
              </a:rPr>
              <a:t>Blender - This is one of the few open-source services that can offer a big number of features in creating 3D objects. The software was released by Blender Foundations that is considered as a public benefits organization. Blender is very useful free application that offers numerous functions such as creating a 3D pipeline that can present modeling, animating, rigging, motion tracking, and rendering. The software also provides video editions and the creation or VR games. Blender can be easily downloaded to any operation system.[12]</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8822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08db22ef1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08db22ef1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d004636a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d004636a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0bc0759c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0bc0759c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bit.ly/2TyoMsr" TargetMode="External"/><Relationship Id="rId7" Type="http://schemas.openxmlformats.org/officeDocument/2006/relationships/image" Target="../media/image14.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90333" y="1544167"/>
            <a:ext cx="5813200" cy="3223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dk2"/>
              </a:buClr>
              <a:buSzPts val="5200"/>
              <a:buNone/>
              <a:defRPr sz="8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ru-RU"/>
              <a:t>Образец заголовка</a:t>
            </a:r>
            <a:endParaRPr/>
          </a:p>
        </p:txBody>
      </p:sp>
      <p:sp>
        <p:nvSpPr>
          <p:cNvPr id="10" name="Google Shape;10;p2"/>
          <p:cNvSpPr txBox="1">
            <a:spLocks noGrp="1"/>
          </p:cNvSpPr>
          <p:nvPr>
            <p:ph type="subTitle" idx="1"/>
          </p:nvPr>
        </p:nvSpPr>
        <p:spPr>
          <a:xfrm>
            <a:off x="1090333" y="4767833"/>
            <a:ext cx="3762000" cy="67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400">
                <a:solidFill>
                  <a:srgbClr val="FFFFFF"/>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ru-RU"/>
              <a:t>Образец подзаголовка</a:t>
            </a:r>
            <a:endParaRPr/>
          </a:p>
        </p:txBody>
      </p:sp>
      <p:pic>
        <p:nvPicPr>
          <p:cNvPr id="11" name="Google Shape;11;p2"/>
          <p:cNvPicPr preferRelativeResize="0"/>
          <p:nvPr/>
        </p:nvPicPr>
        <p:blipFill rotWithShape="1">
          <a:blip r:embed="rId2">
            <a:alphaModFix/>
          </a:blip>
          <a:srcRect l="44304" t="23436" r="25464" b="45549"/>
          <a:stretch/>
        </p:blipFill>
        <p:spPr>
          <a:xfrm flipH="1">
            <a:off x="224532" y="128500"/>
            <a:ext cx="2453169" cy="1415600"/>
          </a:xfrm>
          <a:prstGeom prst="rect">
            <a:avLst/>
          </a:prstGeom>
          <a:noFill/>
          <a:ln>
            <a:noFill/>
          </a:ln>
        </p:spPr>
      </p:pic>
      <p:pic>
        <p:nvPicPr>
          <p:cNvPr id="12" name="Google Shape;12;p2"/>
          <p:cNvPicPr preferRelativeResize="0"/>
          <p:nvPr/>
        </p:nvPicPr>
        <p:blipFill rotWithShape="1">
          <a:blip r:embed="rId3">
            <a:alphaModFix/>
          </a:blip>
          <a:srcRect t="87013" r="72071"/>
          <a:stretch/>
        </p:blipFill>
        <p:spPr>
          <a:xfrm>
            <a:off x="0" y="4658600"/>
            <a:ext cx="6229600" cy="2199403"/>
          </a:xfrm>
          <a:prstGeom prst="rect">
            <a:avLst/>
          </a:prstGeom>
          <a:noFill/>
          <a:ln>
            <a:noFill/>
          </a:ln>
        </p:spPr>
      </p:pic>
      <p:pic>
        <p:nvPicPr>
          <p:cNvPr id="13" name="Google Shape;13;p2"/>
          <p:cNvPicPr preferRelativeResize="0"/>
          <p:nvPr/>
        </p:nvPicPr>
        <p:blipFill rotWithShape="1">
          <a:blip r:embed="rId4">
            <a:alphaModFix/>
          </a:blip>
          <a:srcRect l="73323" t="63083"/>
          <a:stretch/>
        </p:blipFill>
        <p:spPr>
          <a:xfrm rot="10800000" flipH="1">
            <a:off x="9184966" y="1"/>
            <a:ext cx="3007031" cy="2531735"/>
          </a:xfrm>
          <a:prstGeom prst="rect">
            <a:avLst/>
          </a:prstGeom>
          <a:noFill/>
          <a:ln>
            <a:noFill/>
          </a:ln>
        </p:spPr>
      </p:pic>
      <p:pic>
        <p:nvPicPr>
          <p:cNvPr id="14" name="Google Shape;14;p2"/>
          <p:cNvPicPr preferRelativeResize="0"/>
          <p:nvPr/>
        </p:nvPicPr>
        <p:blipFill rotWithShape="1">
          <a:blip r:embed="rId5">
            <a:alphaModFix/>
          </a:blip>
          <a:srcRect l="59692" b="36036"/>
          <a:stretch/>
        </p:blipFill>
        <p:spPr>
          <a:xfrm rot="5400000">
            <a:off x="6711034" y="741569"/>
            <a:ext cx="6393269" cy="6206999"/>
          </a:xfrm>
          <a:prstGeom prst="rect">
            <a:avLst/>
          </a:prstGeom>
          <a:noFill/>
          <a:ln>
            <a:noFill/>
          </a:ln>
        </p:spPr>
      </p:pic>
      <p:pic>
        <p:nvPicPr>
          <p:cNvPr id="15" name="Google Shape;15;p2"/>
          <p:cNvPicPr preferRelativeResize="0"/>
          <p:nvPr/>
        </p:nvPicPr>
        <p:blipFill rotWithShape="1">
          <a:blip r:embed="rId6">
            <a:alphaModFix/>
          </a:blip>
          <a:srcRect l="62245" t="50748"/>
          <a:stretch/>
        </p:blipFill>
        <p:spPr>
          <a:xfrm rot="219253">
            <a:off x="6275649" y="2778696"/>
            <a:ext cx="6033203" cy="4427213"/>
          </a:xfrm>
          <a:prstGeom prst="rect">
            <a:avLst/>
          </a:prstGeom>
          <a:noFill/>
          <a:ln>
            <a:noFill/>
          </a:ln>
        </p:spPr>
      </p:pic>
    </p:spTree>
    <p:extLst>
      <p:ext uri="{BB962C8B-B14F-4D97-AF65-F5344CB8AC3E}">
        <p14:creationId xmlns:p14="http://schemas.microsoft.com/office/powerpoint/2010/main" val="303434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953467" y="2323633"/>
            <a:ext cx="10284800" cy="1769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9600"/>
              <a:buFont typeface="Orbitron SemiBold"/>
              <a:buNone/>
              <a:defRPr sz="12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4" name="Google Shape;74;p11"/>
          <p:cNvSpPr txBox="1">
            <a:spLocks noGrp="1"/>
          </p:cNvSpPr>
          <p:nvPr>
            <p:ph type="subTitle" idx="1"/>
          </p:nvPr>
        </p:nvSpPr>
        <p:spPr>
          <a:xfrm>
            <a:off x="953467" y="4092833"/>
            <a:ext cx="10284800" cy="5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ru-RU"/>
              <a:t>Образец подзаголовка</a:t>
            </a:r>
            <a:endParaRPr/>
          </a:p>
        </p:txBody>
      </p:sp>
      <p:pic>
        <p:nvPicPr>
          <p:cNvPr id="75" name="Google Shape;75;p11"/>
          <p:cNvPicPr preferRelativeResize="0"/>
          <p:nvPr/>
        </p:nvPicPr>
        <p:blipFill rotWithShape="1">
          <a:blip r:embed="rId2">
            <a:alphaModFix/>
          </a:blip>
          <a:srcRect l="38118" r="8420" b="23183"/>
          <a:stretch/>
        </p:blipFill>
        <p:spPr>
          <a:xfrm rot="2700000">
            <a:off x="-100398" y="-4013835"/>
            <a:ext cx="5983100" cy="5268133"/>
          </a:xfrm>
          <a:prstGeom prst="rect">
            <a:avLst/>
          </a:prstGeom>
          <a:noFill/>
          <a:ln>
            <a:noFill/>
          </a:ln>
        </p:spPr>
      </p:pic>
      <p:pic>
        <p:nvPicPr>
          <p:cNvPr id="76" name="Google Shape;76;p11"/>
          <p:cNvPicPr preferRelativeResize="0"/>
          <p:nvPr/>
        </p:nvPicPr>
        <p:blipFill rotWithShape="1">
          <a:blip r:embed="rId3">
            <a:alphaModFix/>
          </a:blip>
          <a:srcRect t="70621" r="71621"/>
          <a:stretch/>
        </p:blipFill>
        <p:spPr>
          <a:xfrm rot="-2909702" flipH="1">
            <a:off x="8147769" y="5080469"/>
            <a:ext cx="5105900" cy="3048164"/>
          </a:xfrm>
          <a:prstGeom prst="rect">
            <a:avLst/>
          </a:prstGeom>
          <a:noFill/>
          <a:ln>
            <a:noFill/>
          </a:ln>
        </p:spPr>
      </p:pic>
      <p:pic>
        <p:nvPicPr>
          <p:cNvPr id="77" name="Google Shape;77;p11"/>
          <p:cNvPicPr preferRelativeResize="0"/>
          <p:nvPr/>
        </p:nvPicPr>
        <p:blipFill rotWithShape="1">
          <a:blip r:embed="rId4">
            <a:alphaModFix/>
          </a:blip>
          <a:srcRect l="48970" t="22496" r="39918" b="53177"/>
          <a:stretch/>
        </p:blipFill>
        <p:spPr>
          <a:xfrm rot="-5400000">
            <a:off x="9528001" y="-616231"/>
            <a:ext cx="2028209" cy="2497732"/>
          </a:xfrm>
          <a:prstGeom prst="rect">
            <a:avLst/>
          </a:prstGeom>
          <a:noFill/>
          <a:ln>
            <a:noFill/>
          </a:ln>
        </p:spPr>
      </p:pic>
      <p:pic>
        <p:nvPicPr>
          <p:cNvPr id="78" name="Google Shape;78;p11"/>
          <p:cNvPicPr preferRelativeResize="0"/>
          <p:nvPr/>
        </p:nvPicPr>
        <p:blipFill rotWithShape="1">
          <a:blip r:embed="rId4">
            <a:alphaModFix/>
          </a:blip>
          <a:srcRect l="60170" t="28237" r="26327" b="47436"/>
          <a:stretch/>
        </p:blipFill>
        <p:spPr>
          <a:xfrm>
            <a:off x="356435" y="4362268"/>
            <a:ext cx="2277636" cy="2308267"/>
          </a:xfrm>
          <a:prstGeom prst="rect">
            <a:avLst/>
          </a:prstGeom>
          <a:noFill/>
          <a:ln>
            <a:noFill/>
          </a:ln>
        </p:spPr>
      </p:pic>
    </p:spTree>
    <p:extLst>
      <p:ext uri="{BB962C8B-B14F-4D97-AF65-F5344CB8AC3E}">
        <p14:creationId xmlns:p14="http://schemas.microsoft.com/office/powerpoint/2010/main" val="2776983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960000" y="2323700"/>
            <a:ext cx="331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Orbitron SemiBold"/>
                <a:ea typeface="Orbitron SemiBold"/>
                <a:cs typeface="Orbitron SemiBold"/>
                <a:sym typeface="Orbitron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82" name="Google Shape;82;p13"/>
          <p:cNvSpPr txBox="1">
            <a:spLocks noGrp="1"/>
          </p:cNvSpPr>
          <p:nvPr>
            <p:ph type="title" idx="2" hasCustomPrompt="1"/>
          </p:nvPr>
        </p:nvSpPr>
        <p:spPr>
          <a:xfrm>
            <a:off x="960000" y="1532800"/>
            <a:ext cx="180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3" name="Google Shape;83;p13"/>
          <p:cNvSpPr txBox="1">
            <a:spLocks noGrp="1"/>
          </p:cNvSpPr>
          <p:nvPr>
            <p:ph type="subTitle" idx="1"/>
          </p:nvPr>
        </p:nvSpPr>
        <p:spPr>
          <a:xfrm>
            <a:off x="960000" y="3027300"/>
            <a:ext cx="331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ru-RU"/>
              <a:t>Образец подзаголовка</a:t>
            </a:r>
            <a:endParaRPr/>
          </a:p>
        </p:txBody>
      </p:sp>
      <p:sp>
        <p:nvSpPr>
          <p:cNvPr id="84" name="Google Shape;84;p13"/>
          <p:cNvSpPr txBox="1">
            <a:spLocks noGrp="1"/>
          </p:cNvSpPr>
          <p:nvPr>
            <p:ph type="title" idx="3"/>
          </p:nvPr>
        </p:nvSpPr>
        <p:spPr>
          <a:xfrm>
            <a:off x="4542751" y="2323700"/>
            <a:ext cx="331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Orbitron SemiBold"/>
                <a:ea typeface="Orbitron SemiBold"/>
                <a:cs typeface="Orbitron SemiBold"/>
                <a:sym typeface="Orbitron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85" name="Google Shape;85;p13"/>
          <p:cNvSpPr txBox="1">
            <a:spLocks noGrp="1"/>
          </p:cNvSpPr>
          <p:nvPr>
            <p:ph type="title" idx="4" hasCustomPrompt="1"/>
          </p:nvPr>
        </p:nvSpPr>
        <p:spPr>
          <a:xfrm>
            <a:off x="4542751" y="1532800"/>
            <a:ext cx="180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6" name="Google Shape;86;p13"/>
          <p:cNvSpPr txBox="1">
            <a:spLocks noGrp="1"/>
          </p:cNvSpPr>
          <p:nvPr>
            <p:ph type="subTitle" idx="5"/>
          </p:nvPr>
        </p:nvSpPr>
        <p:spPr>
          <a:xfrm>
            <a:off x="4542751" y="3027300"/>
            <a:ext cx="331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ru-RU"/>
              <a:t>Образец подзаголовка</a:t>
            </a:r>
            <a:endParaRPr/>
          </a:p>
        </p:txBody>
      </p:sp>
      <p:sp>
        <p:nvSpPr>
          <p:cNvPr id="87" name="Google Shape;87;p13"/>
          <p:cNvSpPr txBox="1">
            <a:spLocks noGrp="1"/>
          </p:cNvSpPr>
          <p:nvPr>
            <p:ph type="title" idx="6"/>
          </p:nvPr>
        </p:nvSpPr>
        <p:spPr>
          <a:xfrm>
            <a:off x="960000" y="4794667"/>
            <a:ext cx="331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Orbitron SemiBold"/>
                <a:ea typeface="Orbitron SemiBold"/>
                <a:cs typeface="Orbitron SemiBold"/>
                <a:sym typeface="Orbitron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88" name="Google Shape;88;p13"/>
          <p:cNvSpPr txBox="1">
            <a:spLocks noGrp="1"/>
          </p:cNvSpPr>
          <p:nvPr>
            <p:ph type="title" idx="7" hasCustomPrompt="1"/>
          </p:nvPr>
        </p:nvSpPr>
        <p:spPr>
          <a:xfrm>
            <a:off x="960000" y="4003767"/>
            <a:ext cx="180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9" name="Google Shape;89;p13"/>
          <p:cNvSpPr txBox="1">
            <a:spLocks noGrp="1"/>
          </p:cNvSpPr>
          <p:nvPr>
            <p:ph type="subTitle" idx="8"/>
          </p:nvPr>
        </p:nvSpPr>
        <p:spPr>
          <a:xfrm>
            <a:off x="960000" y="5498267"/>
            <a:ext cx="331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ru-RU"/>
              <a:t>Образец подзаголовка</a:t>
            </a:r>
            <a:endParaRPr/>
          </a:p>
        </p:txBody>
      </p:sp>
      <p:sp>
        <p:nvSpPr>
          <p:cNvPr id="90" name="Google Shape;90;p13"/>
          <p:cNvSpPr txBox="1">
            <a:spLocks noGrp="1"/>
          </p:cNvSpPr>
          <p:nvPr>
            <p:ph type="title" idx="9"/>
          </p:nvPr>
        </p:nvSpPr>
        <p:spPr>
          <a:xfrm>
            <a:off x="4542751" y="4794667"/>
            <a:ext cx="331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atin typeface="Orbitron SemiBold"/>
                <a:ea typeface="Orbitron SemiBold"/>
                <a:cs typeface="Orbitron SemiBold"/>
                <a:sym typeface="Orbitron Semi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ru-RU"/>
              <a:t>Образец заголовка</a:t>
            </a:r>
            <a:endParaRPr/>
          </a:p>
        </p:txBody>
      </p:sp>
      <p:sp>
        <p:nvSpPr>
          <p:cNvPr id="91" name="Google Shape;91;p13"/>
          <p:cNvSpPr txBox="1">
            <a:spLocks noGrp="1"/>
          </p:cNvSpPr>
          <p:nvPr>
            <p:ph type="title" idx="13" hasCustomPrompt="1"/>
          </p:nvPr>
        </p:nvSpPr>
        <p:spPr>
          <a:xfrm>
            <a:off x="4542751" y="4003767"/>
            <a:ext cx="18092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2" name="Google Shape;92;p13"/>
          <p:cNvSpPr txBox="1">
            <a:spLocks noGrp="1"/>
          </p:cNvSpPr>
          <p:nvPr>
            <p:ph type="subTitle" idx="14"/>
          </p:nvPr>
        </p:nvSpPr>
        <p:spPr>
          <a:xfrm>
            <a:off x="4542751" y="5498267"/>
            <a:ext cx="331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ru-RU"/>
              <a:t>Образец подзаголовка</a:t>
            </a:r>
            <a:endParaRPr/>
          </a:p>
        </p:txBody>
      </p:sp>
      <p:sp>
        <p:nvSpPr>
          <p:cNvPr id="93" name="Google Shape;93;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94" name="Google Shape;94;p13"/>
          <p:cNvPicPr preferRelativeResize="0"/>
          <p:nvPr/>
        </p:nvPicPr>
        <p:blipFill rotWithShape="1">
          <a:blip r:embed="rId2">
            <a:alphaModFix/>
          </a:blip>
          <a:srcRect l="74431" t="63259"/>
          <a:stretch/>
        </p:blipFill>
        <p:spPr>
          <a:xfrm rot="10800000">
            <a:off x="-1" y="-2"/>
            <a:ext cx="1460333" cy="1276635"/>
          </a:xfrm>
          <a:prstGeom prst="rect">
            <a:avLst/>
          </a:prstGeom>
          <a:noFill/>
          <a:ln>
            <a:noFill/>
          </a:ln>
        </p:spPr>
      </p:pic>
      <p:pic>
        <p:nvPicPr>
          <p:cNvPr id="95" name="Google Shape;95;p13"/>
          <p:cNvPicPr preferRelativeResize="0"/>
          <p:nvPr/>
        </p:nvPicPr>
        <p:blipFill rotWithShape="1">
          <a:blip r:embed="rId3">
            <a:alphaModFix/>
          </a:blip>
          <a:srcRect t="84156" r="68254"/>
          <a:stretch/>
        </p:blipFill>
        <p:spPr>
          <a:xfrm rot="10800000">
            <a:off x="9131300" y="3"/>
            <a:ext cx="3060701" cy="1159864"/>
          </a:xfrm>
          <a:prstGeom prst="rect">
            <a:avLst/>
          </a:prstGeom>
          <a:noFill/>
          <a:ln>
            <a:noFill/>
          </a:ln>
        </p:spPr>
      </p:pic>
      <p:pic>
        <p:nvPicPr>
          <p:cNvPr id="96" name="Google Shape;96;p13"/>
          <p:cNvPicPr preferRelativeResize="0"/>
          <p:nvPr/>
        </p:nvPicPr>
        <p:blipFill rotWithShape="1">
          <a:blip r:embed="rId4">
            <a:alphaModFix/>
          </a:blip>
          <a:srcRect l="59847" t="31887" r="26205" b="46431"/>
          <a:stretch/>
        </p:blipFill>
        <p:spPr>
          <a:xfrm>
            <a:off x="0" y="5920601"/>
            <a:ext cx="1072032" cy="937401"/>
          </a:xfrm>
          <a:prstGeom prst="rect">
            <a:avLst/>
          </a:prstGeom>
          <a:noFill/>
          <a:ln>
            <a:noFill/>
          </a:ln>
        </p:spPr>
      </p:pic>
      <p:pic>
        <p:nvPicPr>
          <p:cNvPr id="97" name="Google Shape;97;p13"/>
          <p:cNvPicPr preferRelativeResize="0"/>
          <p:nvPr/>
        </p:nvPicPr>
        <p:blipFill rotWithShape="1">
          <a:blip r:embed="rId5">
            <a:alphaModFix/>
          </a:blip>
          <a:srcRect r="6994" b="47028"/>
          <a:stretch/>
        </p:blipFill>
        <p:spPr>
          <a:xfrm>
            <a:off x="6908867" y="1106101"/>
            <a:ext cx="6538247" cy="5266732"/>
          </a:xfrm>
          <a:prstGeom prst="rect">
            <a:avLst/>
          </a:prstGeom>
          <a:noFill/>
          <a:ln>
            <a:noFill/>
          </a:ln>
        </p:spPr>
      </p:pic>
      <p:pic>
        <p:nvPicPr>
          <p:cNvPr id="98" name="Google Shape;98;p13"/>
          <p:cNvPicPr preferRelativeResize="0"/>
          <p:nvPr/>
        </p:nvPicPr>
        <p:blipFill rotWithShape="1">
          <a:blip r:embed="rId6">
            <a:alphaModFix/>
          </a:blip>
          <a:srcRect l="38080" b="21079"/>
          <a:stretch/>
        </p:blipFill>
        <p:spPr>
          <a:xfrm rot="5984443">
            <a:off x="5762432" y="5475732"/>
            <a:ext cx="7825600" cy="6112200"/>
          </a:xfrm>
          <a:prstGeom prst="rect">
            <a:avLst/>
          </a:prstGeom>
          <a:noFill/>
          <a:ln>
            <a:noFill/>
          </a:ln>
        </p:spPr>
      </p:pic>
    </p:spTree>
    <p:extLst>
      <p:ext uri="{BB962C8B-B14F-4D97-AF65-F5344CB8AC3E}">
        <p14:creationId xmlns:p14="http://schemas.microsoft.com/office/powerpoint/2010/main" val="196017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2303800" y="2992300"/>
            <a:ext cx="7584400" cy="15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8666">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48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48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48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48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48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48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48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4800">
                <a:latin typeface="Orbitron Black"/>
                <a:ea typeface="Orbitron Black"/>
                <a:cs typeface="Orbitron Black"/>
                <a:sym typeface="Orbitron Black"/>
              </a:defRPr>
            </a:lvl9pPr>
          </a:lstStyle>
          <a:p>
            <a:r>
              <a:rPr lang="ru-RU"/>
              <a:t>Образец заголовка</a:t>
            </a:r>
            <a:endParaRPr/>
          </a:p>
        </p:txBody>
      </p:sp>
      <p:sp>
        <p:nvSpPr>
          <p:cNvPr id="101" name="Google Shape;101;p14"/>
          <p:cNvSpPr txBox="1">
            <a:spLocks noGrp="1"/>
          </p:cNvSpPr>
          <p:nvPr>
            <p:ph type="title" idx="2" hasCustomPrompt="1"/>
          </p:nvPr>
        </p:nvSpPr>
        <p:spPr>
          <a:xfrm>
            <a:off x="3995400" y="1716771"/>
            <a:ext cx="4201200" cy="12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10666">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8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8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8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8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8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8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8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8000">
                <a:latin typeface="Orbitron Black"/>
                <a:ea typeface="Orbitron Black"/>
                <a:cs typeface="Orbitron Black"/>
                <a:sym typeface="Orbitron Black"/>
              </a:defRPr>
            </a:lvl9pPr>
          </a:lstStyle>
          <a:p>
            <a:r>
              <a:t>xx%</a:t>
            </a:r>
          </a:p>
        </p:txBody>
      </p:sp>
      <p:sp>
        <p:nvSpPr>
          <p:cNvPr id="102" name="Google Shape;102;p14"/>
          <p:cNvSpPr txBox="1">
            <a:spLocks noGrp="1"/>
          </p:cNvSpPr>
          <p:nvPr>
            <p:ph type="subTitle" idx="1"/>
          </p:nvPr>
        </p:nvSpPr>
        <p:spPr>
          <a:xfrm>
            <a:off x="3418000" y="4563633"/>
            <a:ext cx="5356000" cy="5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103" name="Google Shape;103;p14"/>
          <p:cNvPicPr preferRelativeResize="0"/>
          <p:nvPr/>
        </p:nvPicPr>
        <p:blipFill rotWithShape="1">
          <a:blip r:embed="rId2">
            <a:alphaModFix/>
          </a:blip>
          <a:srcRect l="83147" t="37717" b="36991"/>
          <a:stretch/>
        </p:blipFill>
        <p:spPr>
          <a:xfrm rot="-5400000" flipH="1">
            <a:off x="2145487" y="4625182"/>
            <a:ext cx="1809331" cy="2841436"/>
          </a:xfrm>
          <a:prstGeom prst="rect">
            <a:avLst/>
          </a:prstGeom>
          <a:noFill/>
          <a:ln>
            <a:noFill/>
          </a:ln>
        </p:spPr>
      </p:pic>
      <p:pic>
        <p:nvPicPr>
          <p:cNvPr id="104" name="Google Shape;104;p14"/>
          <p:cNvPicPr preferRelativeResize="0"/>
          <p:nvPr/>
        </p:nvPicPr>
        <p:blipFill rotWithShape="1">
          <a:blip r:embed="rId3">
            <a:alphaModFix/>
          </a:blip>
          <a:srcRect l="46661" t="24119" r="41260" b="49497"/>
          <a:stretch/>
        </p:blipFill>
        <p:spPr>
          <a:xfrm flipH="1">
            <a:off x="9746170" y="251568"/>
            <a:ext cx="1436597" cy="1765201"/>
          </a:xfrm>
          <a:prstGeom prst="rect">
            <a:avLst/>
          </a:prstGeom>
          <a:noFill/>
          <a:ln>
            <a:noFill/>
          </a:ln>
        </p:spPr>
      </p:pic>
      <p:pic>
        <p:nvPicPr>
          <p:cNvPr id="105" name="Google Shape;105;p14"/>
          <p:cNvPicPr preferRelativeResize="0"/>
          <p:nvPr/>
        </p:nvPicPr>
        <p:blipFill rotWithShape="1">
          <a:blip r:embed="rId4">
            <a:alphaModFix/>
          </a:blip>
          <a:srcRect l="37304" b="22148"/>
          <a:stretch/>
        </p:blipFill>
        <p:spPr>
          <a:xfrm flipH="1">
            <a:off x="-3217567" y="-1198200"/>
            <a:ext cx="7016400" cy="5339133"/>
          </a:xfrm>
          <a:prstGeom prst="rect">
            <a:avLst/>
          </a:prstGeom>
          <a:noFill/>
          <a:ln>
            <a:noFill/>
          </a:ln>
        </p:spPr>
      </p:pic>
      <p:pic>
        <p:nvPicPr>
          <p:cNvPr id="106" name="Google Shape;106;p14"/>
          <p:cNvPicPr preferRelativeResize="0"/>
          <p:nvPr/>
        </p:nvPicPr>
        <p:blipFill rotWithShape="1">
          <a:blip r:embed="rId5">
            <a:alphaModFix/>
          </a:blip>
          <a:srcRect t="77640" r="71941"/>
          <a:stretch/>
        </p:blipFill>
        <p:spPr>
          <a:xfrm flipH="1">
            <a:off x="6564433" y="3400699"/>
            <a:ext cx="5714001" cy="3457299"/>
          </a:xfrm>
          <a:prstGeom prst="rect">
            <a:avLst/>
          </a:prstGeom>
          <a:noFill/>
          <a:ln>
            <a:noFill/>
          </a:ln>
        </p:spPr>
      </p:pic>
    </p:spTree>
    <p:extLst>
      <p:ext uri="{BB962C8B-B14F-4D97-AF65-F5344CB8AC3E}">
        <p14:creationId xmlns:p14="http://schemas.microsoft.com/office/powerpoint/2010/main" val="3599059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2303800" y="2992300"/>
            <a:ext cx="7584400" cy="15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8666">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48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48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48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48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48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48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48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4800">
                <a:latin typeface="Orbitron Black"/>
                <a:ea typeface="Orbitron Black"/>
                <a:cs typeface="Orbitron Black"/>
                <a:sym typeface="Orbitron Black"/>
              </a:defRPr>
            </a:lvl9pPr>
          </a:lstStyle>
          <a:p>
            <a:r>
              <a:rPr lang="ru-RU"/>
              <a:t>Образец заголовка</a:t>
            </a:r>
            <a:endParaRPr/>
          </a:p>
        </p:txBody>
      </p:sp>
      <p:sp>
        <p:nvSpPr>
          <p:cNvPr id="109" name="Google Shape;109;p15"/>
          <p:cNvSpPr txBox="1">
            <a:spLocks noGrp="1"/>
          </p:cNvSpPr>
          <p:nvPr>
            <p:ph type="title" idx="2" hasCustomPrompt="1"/>
          </p:nvPr>
        </p:nvSpPr>
        <p:spPr>
          <a:xfrm>
            <a:off x="3995400" y="1716771"/>
            <a:ext cx="4201200" cy="12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10666">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8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8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8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8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8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8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8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8000">
                <a:latin typeface="Orbitron Black"/>
                <a:ea typeface="Orbitron Black"/>
                <a:cs typeface="Orbitron Black"/>
                <a:sym typeface="Orbitron Black"/>
              </a:defRPr>
            </a:lvl9pPr>
          </a:lstStyle>
          <a:p>
            <a:r>
              <a:t>xx%</a:t>
            </a:r>
          </a:p>
        </p:txBody>
      </p:sp>
      <p:sp>
        <p:nvSpPr>
          <p:cNvPr id="110" name="Google Shape;110;p15"/>
          <p:cNvSpPr txBox="1">
            <a:spLocks noGrp="1"/>
          </p:cNvSpPr>
          <p:nvPr>
            <p:ph type="subTitle" idx="1"/>
          </p:nvPr>
        </p:nvSpPr>
        <p:spPr>
          <a:xfrm>
            <a:off x="3418000" y="4563633"/>
            <a:ext cx="5356000" cy="5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111" name="Google Shape;111;p15"/>
          <p:cNvPicPr preferRelativeResize="0"/>
          <p:nvPr/>
        </p:nvPicPr>
        <p:blipFill rotWithShape="1">
          <a:blip r:embed="rId2">
            <a:alphaModFix/>
          </a:blip>
          <a:srcRect l="83147" t="37717" b="36991"/>
          <a:stretch/>
        </p:blipFill>
        <p:spPr>
          <a:xfrm flipH="1">
            <a:off x="-101314" y="3653431"/>
            <a:ext cx="1809331" cy="2841436"/>
          </a:xfrm>
          <a:prstGeom prst="rect">
            <a:avLst/>
          </a:prstGeom>
          <a:noFill/>
          <a:ln>
            <a:noFill/>
          </a:ln>
        </p:spPr>
      </p:pic>
      <p:pic>
        <p:nvPicPr>
          <p:cNvPr id="112" name="Google Shape;112;p15"/>
          <p:cNvPicPr preferRelativeResize="0"/>
          <p:nvPr/>
        </p:nvPicPr>
        <p:blipFill rotWithShape="1">
          <a:blip r:embed="rId3">
            <a:alphaModFix/>
          </a:blip>
          <a:srcRect l="60798" t="27752" r="27123" b="45864"/>
          <a:stretch/>
        </p:blipFill>
        <p:spPr>
          <a:xfrm rot="-5400000" flipH="1">
            <a:off x="1817103" y="-51950"/>
            <a:ext cx="1436597" cy="1765201"/>
          </a:xfrm>
          <a:prstGeom prst="rect">
            <a:avLst/>
          </a:prstGeom>
          <a:noFill/>
          <a:ln>
            <a:noFill/>
          </a:ln>
        </p:spPr>
      </p:pic>
      <p:pic>
        <p:nvPicPr>
          <p:cNvPr id="113" name="Google Shape;113;p15"/>
          <p:cNvPicPr preferRelativeResize="0"/>
          <p:nvPr/>
        </p:nvPicPr>
        <p:blipFill rotWithShape="1">
          <a:blip r:embed="rId4">
            <a:alphaModFix/>
          </a:blip>
          <a:srcRect l="37304" b="22148"/>
          <a:stretch/>
        </p:blipFill>
        <p:spPr>
          <a:xfrm rot="703461" flipH="1">
            <a:off x="6770597" y="4553700"/>
            <a:ext cx="7016403" cy="5339133"/>
          </a:xfrm>
          <a:prstGeom prst="rect">
            <a:avLst/>
          </a:prstGeom>
          <a:noFill/>
          <a:ln>
            <a:noFill/>
          </a:ln>
        </p:spPr>
      </p:pic>
      <p:pic>
        <p:nvPicPr>
          <p:cNvPr id="114" name="Google Shape;114;p15"/>
          <p:cNvPicPr preferRelativeResize="0"/>
          <p:nvPr/>
        </p:nvPicPr>
        <p:blipFill rotWithShape="1">
          <a:blip r:embed="rId5">
            <a:alphaModFix/>
          </a:blip>
          <a:srcRect l="73500" t="66322"/>
          <a:stretch/>
        </p:blipFill>
        <p:spPr>
          <a:xfrm rot="10800000" flipH="1">
            <a:off x="8144501" y="-101301"/>
            <a:ext cx="4169065" cy="3223501"/>
          </a:xfrm>
          <a:prstGeom prst="rect">
            <a:avLst/>
          </a:prstGeom>
          <a:noFill/>
          <a:ln>
            <a:noFill/>
          </a:ln>
        </p:spPr>
      </p:pic>
    </p:spTree>
    <p:extLst>
      <p:ext uri="{BB962C8B-B14F-4D97-AF65-F5344CB8AC3E}">
        <p14:creationId xmlns:p14="http://schemas.microsoft.com/office/powerpoint/2010/main" val="2058557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2303800" y="2992300"/>
            <a:ext cx="7584400" cy="15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8666">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48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48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48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48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48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48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48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4800">
                <a:latin typeface="Orbitron Black"/>
                <a:ea typeface="Orbitron Black"/>
                <a:cs typeface="Orbitron Black"/>
                <a:sym typeface="Orbitron Black"/>
              </a:defRPr>
            </a:lvl9pPr>
          </a:lstStyle>
          <a:p>
            <a:r>
              <a:rPr lang="ru-RU"/>
              <a:t>Образец заголовка</a:t>
            </a:r>
            <a:endParaRPr/>
          </a:p>
        </p:txBody>
      </p:sp>
      <p:sp>
        <p:nvSpPr>
          <p:cNvPr id="117" name="Google Shape;117;p16"/>
          <p:cNvSpPr txBox="1">
            <a:spLocks noGrp="1"/>
          </p:cNvSpPr>
          <p:nvPr>
            <p:ph type="title" idx="2" hasCustomPrompt="1"/>
          </p:nvPr>
        </p:nvSpPr>
        <p:spPr>
          <a:xfrm>
            <a:off x="3995400" y="1716771"/>
            <a:ext cx="4201200" cy="12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10666">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8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8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8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8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8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8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8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8000">
                <a:latin typeface="Orbitron Black"/>
                <a:ea typeface="Orbitron Black"/>
                <a:cs typeface="Orbitron Black"/>
                <a:sym typeface="Orbitron Black"/>
              </a:defRPr>
            </a:lvl9pPr>
          </a:lstStyle>
          <a:p>
            <a:r>
              <a:t>xx%</a:t>
            </a:r>
          </a:p>
        </p:txBody>
      </p:sp>
      <p:sp>
        <p:nvSpPr>
          <p:cNvPr id="118" name="Google Shape;118;p16"/>
          <p:cNvSpPr txBox="1">
            <a:spLocks noGrp="1"/>
          </p:cNvSpPr>
          <p:nvPr>
            <p:ph type="subTitle" idx="1"/>
          </p:nvPr>
        </p:nvSpPr>
        <p:spPr>
          <a:xfrm>
            <a:off x="3418000" y="4563633"/>
            <a:ext cx="5356000" cy="5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119" name="Google Shape;119;p16"/>
          <p:cNvPicPr preferRelativeResize="0"/>
          <p:nvPr/>
        </p:nvPicPr>
        <p:blipFill rotWithShape="1">
          <a:blip r:embed="rId2">
            <a:alphaModFix/>
          </a:blip>
          <a:srcRect l="83147" t="37717" b="36991"/>
          <a:stretch/>
        </p:blipFill>
        <p:spPr>
          <a:xfrm rot="5400000" flipH="1">
            <a:off x="841353" y="-649735"/>
            <a:ext cx="1809331" cy="2841436"/>
          </a:xfrm>
          <a:prstGeom prst="rect">
            <a:avLst/>
          </a:prstGeom>
          <a:noFill/>
          <a:ln>
            <a:noFill/>
          </a:ln>
        </p:spPr>
      </p:pic>
      <p:pic>
        <p:nvPicPr>
          <p:cNvPr id="120" name="Google Shape;120;p16"/>
          <p:cNvPicPr preferRelativeResize="0"/>
          <p:nvPr/>
        </p:nvPicPr>
        <p:blipFill rotWithShape="1">
          <a:blip r:embed="rId3">
            <a:alphaModFix/>
          </a:blip>
          <a:srcRect l="46661" t="24119" r="41260" b="49497"/>
          <a:stretch/>
        </p:blipFill>
        <p:spPr>
          <a:xfrm rot="10800000" flipH="1">
            <a:off x="9806132" y="-359533"/>
            <a:ext cx="1840101" cy="2261000"/>
          </a:xfrm>
          <a:prstGeom prst="rect">
            <a:avLst/>
          </a:prstGeom>
          <a:noFill/>
          <a:ln>
            <a:noFill/>
          </a:ln>
        </p:spPr>
      </p:pic>
      <p:pic>
        <p:nvPicPr>
          <p:cNvPr id="121" name="Google Shape;121;p16"/>
          <p:cNvPicPr preferRelativeResize="0"/>
          <p:nvPr/>
        </p:nvPicPr>
        <p:blipFill rotWithShape="1">
          <a:blip r:embed="rId4">
            <a:alphaModFix/>
          </a:blip>
          <a:srcRect l="37304" b="22148"/>
          <a:stretch/>
        </p:blipFill>
        <p:spPr>
          <a:xfrm rot="5800099" flipH="1">
            <a:off x="8324701" y="1919501"/>
            <a:ext cx="7016400" cy="5339135"/>
          </a:xfrm>
          <a:prstGeom prst="rect">
            <a:avLst/>
          </a:prstGeom>
          <a:noFill/>
          <a:ln>
            <a:noFill/>
          </a:ln>
        </p:spPr>
      </p:pic>
      <p:pic>
        <p:nvPicPr>
          <p:cNvPr id="122" name="Google Shape;122;p16"/>
          <p:cNvPicPr preferRelativeResize="0"/>
          <p:nvPr/>
        </p:nvPicPr>
        <p:blipFill rotWithShape="1">
          <a:blip r:embed="rId5">
            <a:alphaModFix/>
          </a:blip>
          <a:srcRect l="74792" t="69423"/>
          <a:stretch/>
        </p:blipFill>
        <p:spPr>
          <a:xfrm flipH="1">
            <a:off x="3" y="4010368"/>
            <a:ext cx="3997232" cy="2949835"/>
          </a:xfrm>
          <a:prstGeom prst="rect">
            <a:avLst/>
          </a:prstGeom>
          <a:noFill/>
          <a:ln>
            <a:noFill/>
          </a:ln>
        </p:spPr>
      </p:pic>
    </p:spTree>
    <p:extLst>
      <p:ext uri="{BB962C8B-B14F-4D97-AF65-F5344CB8AC3E}">
        <p14:creationId xmlns:p14="http://schemas.microsoft.com/office/powerpoint/2010/main" val="416386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25" name="Google Shape;125;p17"/>
          <p:cNvPicPr preferRelativeResize="0"/>
          <p:nvPr/>
        </p:nvPicPr>
        <p:blipFill rotWithShape="1">
          <a:blip r:embed="rId2">
            <a:alphaModFix/>
          </a:blip>
          <a:srcRect l="39265" r="9360" b="22732"/>
          <a:stretch/>
        </p:blipFill>
        <p:spPr>
          <a:xfrm rot="7">
            <a:off x="-2601458" y="3792249"/>
            <a:ext cx="3262683" cy="3007139"/>
          </a:xfrm>
          <a:prstGeom prst="rect">
            <a:avLst/>
          </a:prstGeom>
          <a:noFill/>
          <a:ln>
            <a:noFill/>
          </a:ln>
        </p:spPr>
      </p:pic>
      <p:pic>
        <p:nvPicPr>
          <p:cNvPr id="126" name="Google Shape;126;p17"/>
          <p:cNvPicPr preferRelativeResize="0"/>
          <p:nvPr/>
        </p:nvPicPr>
        <p:blipFill rotWithShape="1">
          <a:blip r:embed="rId3">
            <a:alphaModFix/>
          </a:blip>
          <a:srcRect l="60643" t="27088" r="27252" b="45376"/>
          <a:stretch/>
        </p:blipFill>
        <p:spPr>
          <a:xfrm rot="-10265224" flipH="1">
            <a:off x="9205207" y="5832218"/>
            <a:ext cx="1475723" cy="1888300"/>
          </a:xfrm>
          <a:prstGeom prst="rect">
            <a:avLst/>
          </a:prstGeom>
          <a:noFill/>
          <a:ln>
            <a:noFill/>
          </a:ln>
        </p:spPr>
      </p:pic>
      <p:pic>
        <p:nvPicPr>
          <p:cNvPr id="127" name="Google Shape;127;p17"/>
          <p:cNvPicPr preferRelativeResize="0"/>
          <p:nvPr/>
        </p:nvPicPr>
        <p:blipFill rotWithShape="1">
          <a:blip r:embed="rId4">
            <a:alphaModFix/>
          </a:blip>
          <a:srcRect t="85488" r="70059"/>
          <a:stretch/>
        </p:blipFill>
        <p:spPr>
          <a:xfrm rot="10799991">
            <a:off x="7158930" y="-52987"/>
            <a:ext cx="5080037" cy="1869488"/>
          </a:xfrm>
          <a:prstGeom prst="rect">
            <a:avLst/>
          </a:prstGeom>
          <a:noFill/>
          <a:ln>
            <a:noFill/>
          </a:ln>
        </p:spPr>
      </p:pic>
    </p:spTree>
    <p:extLst>
      <p:ext uri="{BB962C8B-B14F-4D97-AF65-F5344CB8AC3E}">
        <p14:creationId xmlns:p14="http://schemas.microsoft.com/office/powerpoint/2010/main" val="2318827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30" name="Google Shape;130;p18"/>
          <p:cNvPicPr preferRelativeResize="0"/>
          <p:nvPr/>
        </p:nvPicPr>
        <p:blipFill rotWithShape="1">
          <a:blip r:embed="rId2">
            <a:alphaModFix/>
          </a:blip>
          <a:srcRect l="75408" t="67387"/>
          <a:stretch/>
        </p:blipFill>
        <p:spPr>
          <a:xfrm flipH="1">
            <a:off x="-84969" y="4752967"/>
            <a:ext cx="2772036" cy="2236565"/>
          </a:xfrm>
          <a:prstGeom prst="rect">
            <a:avLst/>
          </a:prstGeom>
          <a:noFill/>
          <a:ln>
            <a:noFill/>
          </a:ln>
        </p:spPr>
      </p:pic>
      <p:pic>
        <p:nvPicPr>
          <p:cNvPr id="131" name="Google Shape;131;p18"/>
          <p:cNvPicPr preferRelativeResize="0"/>
          <p:nvPr/>
        </p:nvPicPr>
        <p:blipFill rotWithShape="1">
          <a:blip r:embed="rId3">
            <a:alphaModFix/>
          </a:blip>
          <a:srcRect t="69871" r="76691"/>
          <a:stretch/>
        </p:blipFill>
        <p:spPr>
          <a:xfrm rot="-2915821" flipH="1">
            <a:off x="11073068" y="797117"/>
            <a:ext cx="2772035" cy="2066221"/>
          </a:xfrm>
          <a:prstGeom prst="rect">
            <a:avLst/>
          </a:prstGeom>
          <a:noFill/>
          <a:ln>
            <a:noFill/>
          </a:ln>
        </p:spPr>
      </p:pic>
      <p:pic>
        <p:nvPicPr>
          <p:cNvPr id="132" name="Google Shape;132;p18"/>
          <p:cNvPicPr preferRelativeResize="0"/>
          <p:nvPr/>
        </p:nvPicPr>
        <p:blipFill rotWithShape="1">
          <a:blip r:embed="rId4">
            <a:alphaModFix/>
          </a:blip>
          <a:srcRect l="47994" t="23701" r="39900" b="48763"/>
          <a:stretch/>
        </p:blipFill>
        <p:spPr>
          <a:xfrm rot="5400000" flipH="1">
            <a:off x="8286591" y="-914351"/>
            <a:ext cx="1475720" cy="1888301"/>
          </a:xfrm>
          <a:prstGeom prst="rect">
            <a:avLst/>
          </a:prstGeom>
          <a:noFill/>
          <a:ln>
            <a:noFill/>
          </a:ln>
        </p:spPr>
      </p:pic>
    </p:spTree>
    <p:extLst>
      <p:ext uri="{BB962C8B-B14F-4D97-AF65-F5344CB8AC3E}">
        <p14:creationId xmlns:p14="http://schemas.microsoft.com/office/powerpoint/2010/main" val="1279582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20993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37" name="Google Shape;137;p20"/>
          <p:cNvPicPr preferRelativeResize="0"/>
          <p:nvPr/>
        </p:nvPicPr>
        <p:blipFill rotWithShape="1">
          <a:blip r:embed="rId2">
            <a:alphaModFix/>
          </a:blip>
          <a:srcRect l="37502" r="7346" b="24783"/>
          <a:stretch/>
        </p:blipFill>
        <p:spPr>
          <a:xfrm rot="10800000">
            <a:off x="9993034" y="4049667"/>
            <a:ext cx="4069335" cy="3400799"/>
          </a:xfrm>
          <a:prstGeom prst="rect">
            <a:avLst/>
          </a:prstGeom>
          <a:noFill/>
          <a:ln>
            <a:noFill/>
          </a:ln>
        </p:spPr>
      </p:pic>
      <p:pic>
        <p:nvPicPr>
          <p:cNvPr id="138" name="Google Shape;138;p20"/>
          <p:cNvPicPr preferRelativeResize="0"/>
          <p:nvPr/>
        </p:nvPicPr>
        <p:blipFill rotWithShape="1">
          <a:blip r:embed="rId3">
            <a:alphaModFix/>
          </a:blip>
          <a:srcRect l="60643" t="27088" r="27252" b="45376"/>
          <a:stretch/>
        </p:blipFill>
        <p:spPr>
          <a:xfrm rot="10800000" flipH="1">
            <a:off x="3777715" y="5786735"/>
            <a:ext cx="1916901" cy="2452735"/>
          </a:xfrm>
          <a:prstGeom prst="rect">
            <a:avLst/>
          </a:prstGeom>
          <a:noFill/>
          <a:ln>
            <a:noFill/>
          </a:ln>
        </p:spPr>
      </p:pic>
      <p:pic>
        <p:nvPicPr>
          <p:cNvPr id="139" name="Google Shape;139;p20"/>
          <p:cNvPicPr preferRelativeResize="0"/>
          <p:nvPr/>
        </p:nvPicPr>
        <p:blipFill rotWithShape="1">
          <a:blip r:embed="rId4">
            <a:alphaModFix/>
          </a:blip>
          <a:srcRect t="85488" r="70059"/>
          <a:stretch/>
        </p:blipFill>
        <p:spPr>
          <a:xfrm rot="5399989">
            <a:off x="-1412778" y="1082474"/>
            <a:ext cx="4337964" cy="1596420"/>
          </a:xfrm>
          <a:prstGeom prst="rect">
            <a:avLst/>
          </a:prstGeom>
          <a:noFill/>
          <a:ln>
            <a:noFill/>
          </a:ln>
        </p:spPr>
      </p:pic>
      <p:pic>
        <p:nvPicPr>
          <p:cNvPr id="140" name="Google Shape;140;p20"/>
          <p:cNvPicPr preferRelativeResize="0"/>
          <p:nvPr/>
        </p:nvPicPr>
        <p:blipFill rotWithShape="1">
          <a:blip r:embed="rId2">
            <a:alphaModFix/>
          </a:blip>
          <a:srcRect l="37502" r="7346" b="24783"/>
          <a:stretch/>
        </p:blipFill>
        <p:spPr>
          <a:xfrm rot="5400000">
            <a:off x="4174034" y="-3066566"/>
            <a:ext cx="4069335" cy="3400799"/>
          </a:xfrm>
          <a:prstGeom prst="rect">
            <a:avLst/>
          </a:prstGeom>
          <a:noFill/>
          <a:ln>
            <a:noFill/>
          </a:ln>
        </p:spPr>
      </p:pic>
    </p:spTree>
    <p:extLst>
      <p:ext uri="{BB962C8B-B14F-4D97-AF65-F5344CB8AC3E}">
        <p14:creationId xmlns:p14="http://schemas.microsoft.com/office/powerpoint/2010/main" val="620663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43" name="Google Shape;143;p21"/>
          <p:cNvPicPr preferRelativeResize="0"/>
          <p:nvPr/>
        </p:nvPicPr>
        <p:blipFill rotWithShape="1">
          <a:blip r:embed="rId2">
            <a:alphaModFix/>
          </a:blip>
          <a:srcRect l="86001" t="35634" b="35745"/>
          <a:stretch/>
        </p:blipFill>
        <p:spPr>
          <a:xfrm rot="-5400000">
            <a:off x="9732967" y="-996034"/>
            <a:ext cx="1088901" cy="2329867"/>
          </a:xfrm>
          <a:prstGeom prst="rect">
            <a:avLst/>
          </a:prstGeom>
          <a:noFill/>
          <a:ln>
            <a:noFill/>
          </a:ln>
        </p:spPr>
      </p:pic>
      <p:pic>
        <p:nvPicPr>
          <p:cNvPr id="144" name="Google Shape;144;p21"/>
          <p:cNvPicPr preferRelativeResize="0"/>
          <p:nvPr/>
        </p:nvPicPr>
        <p:blipFill rotWithShape="1">
          <a:blip r:embed="rId3">
            <a:alphaModFix/>
          </a:blip>
          <a:srcRect l="49163" t="21050" r="41512" b="51540"/>
          <a:stretch/>
        </p:blipFill>
        <p:spPr>
          <a:xfrm rot="-5400000">
            <a:off x="-244033" y="5491267"/>
            <a:ext cx="1136769" cy="1879699"/>
          </a:xfrm>
          <a:prstGeom prst="rect">
            <a:avLst/>
          </a:prstGeom>
          <a:noFill/>
          <a:ln>
            <a:noFill/>
          </a:ln>
        </p:spPr>
      </p:pic>
    </p:spTree>
    <p:extLst>
      <p:ext uri="{BB962C8B-B14F-4D97-AF65-F5344CB8AC3E}">
        <p14:creationId xmlns:p14="http://schemas.microsoft.com/office/powerpoint/2010/main" val="2434060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229400" y="2992300"/>
            <a:ext cx="7733200" cy="157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Orbitron Black"/>
              <a:buNone/>
              <a:defRPr sz="8666">
                <a:latin typeface="Orbitron Black"/>
                <a:ea typeface="Orbitron Black"/>
                <a:cs typeface="Orbitron Black"/>
                <a:sym typeface="Orbitron Black"/>
              </a:defRPr>
            </a:lvl1pPr>
            <a:lvl2pPr lvl="1" algn="ctr">
              <a:spcBef>
                <a:spcPts val="0"/>
              </a:spcBef>
              <a:spcAft>
                <a:spcPts val="0"/>
              </a:spcAft>
              <a:buSzPts val="3600"/>
              <a:buFont typeface="Orbitron Black"/>
              <a:buNone/>
              <a:defRPr sz="4800">
                <a:latin typeface="Orbitron Black"/>
                <a:ea typeface="Orbitron Black"/>
                <a:cs typeface="Orbitron Black"/>
                <a:sym typeface="Orbitron Black"/>
              </a:defRPr>
            </a:lvl2pPr>
            <a:lvl3pPr lvl="2" algn="ctr">
              <a:spcBef>
                <a:spcPts val="0"/>
              </a:spcBef>
              <a:spcAft>
                <a:spcPts val="0"/>
              </a:spcAft>
              <a:buSzPts val="3600"/>
              <a:buFont typeface="Orbitron Black"/>
              <a:buNone/>
              <a:defRPr sz="4800">
                <a:latin typeface="Orbitron Black"/>
                <a:ea typeface="Orbitron Black"/>
                <a:cs typeface="Orbitron Black"/>
                <a:sym typeface="Orbitron Black"/>
              </a:defRPr>
            </a:lvl3pPr>
            <a:lvl4pPr lvl="3" algn="ctr">
              <a:spcBef>
                <a:spcPts val="0"/>
              </a:spcBef>
              <a:spcAft>
                <a:spcPts val="0"/>
              </a:spcAft>
              <a:buSzPts val="3600"/>
              <a:buFont typeface="Orbitron Black"/>
              <a:buNone/>
              <a:defRPr sz="4800">
                <a:latin typeface="Orbitron Black"/>
                <a:ea typeface="Orbitron Black"/>
                <a:cs typeface="Orbitron Black"/>
                <a:sym typeface="Orbitron Black"/>
              </a:defRPr>
            </a:lvl4pPr>
            <a:lvl5pPr lvl="4" algn="ctr">
              <a:spcBef>
                <a:spcPts val="0"/>
              </a:spcBef>
              <a:spcAft>
                <a:spcPts val="0"/>
              </a:spcAft>
              <a:buSzPts val="3600"/>
              <a:buFont typeface="Orbitron Black"/>
              <a:buNone/>
              <a:defRPr sz="4800">
                <a:latin typeface="Orbitron Black"/>
                <a:ea typeface="Orbitron Black"/>
                <a:cs typeface="Orbitron Black"/>
                <a:sym typeface="Orbitron Black"/>
              </a:defRPr>
            </a:lvl5pPr>
            <a:lvl6pPr lvl="5" algn="ctr">
              <a:spcBef>
                <a:spcPts val="0"/>
              </a:spcBef>
              <a:spcAft>
                <a:spcPts val="0"/>
              </a:spcAft>
              <a:buSzPts val="3600"/>
              <a:buFont typeface="Orbitron Black"/>
              <a:buNone/>
              <a:defRPr sz="4800">
                <a:latin typeface="Orbitron Black"/>
                <a:ea typeface="Orbitron Black"/>
                <a:cs typeface="Orbitron Black"/>
                <a:sym typeface="Orbitron Black"/>
              </a:defRPr>
            </a:lvl6pPr>
            <a:lvl7pPr lvl="6" algn="ctr">
              <a:spcBef>
                <a:spcPts val="0"/>
              </a:spcBef>
              <a:spcAft>
                <a:spcPts val="0"/>
              </a:spcAft>
              <a:buSzPts val="3600"/>
              <a:buFont typeface="Orbitron Black"/>
              <a:buNone/>
              <a:defRPr sz="4800">
                <a:latin typeface="Orbitron Black"/>
                <a:ea typeface="Orbitron Black"/>
                <a:cs typeface="Orbitron Black"/>
                <a:sym typeface="Orbitron Black"/>
              </a:defRPr>
            </a:lvl7pPr>
            <a:lvl8pPr lvl="7" algn="ctr">
              <a:spcBef>
                <a:spcPts val="0"/>
              </a:spcBef>
              <a:spcAft>
                <a:spcPts val="0"/>
              </a:spcAft>
              <a:buSzPts val="3600"/>
              <a:buFont typeface="Orbitron Black"/>
              <a:buNone/>
              <a:defRPr sz="4800">
                <a:latin typeface="Orbitron Black"/>
                <a:ea typeface="Orbitron Black"/>
                <a:cs typeface="Orbitron Black"/>
                <a:sym typeface="Orbitron Black"/>
              </a:defRPr>
            </a:lvl8pPr>
            <a:lvl9pPr lvl="8" algn="ctr">
              <a:spcBef>
                <a:spcPts val="0"/>
              </a:spcBef>
              <a:spcAft>
                <a:spcPts val="0"/>
              </a:spcAft>
              <a:buSzPts val="3600"/>
              <a:buFont typeface="Orbitron Black"/>
              <a:buNone/>
              <a:defRPr sz="4800">
                <a:latin typeface="Orbitron Black"/>
                <a:ea typeface="Orbitron Black"/>
                <a:cs typeface="Orbitron Black"/>
                <a:sym typeface="Orbitron Black"/>
              </a:defRPr>
            </a:lvl9pPr>
          </a:lstStyle>
          <a:p>
            <a:r>
              <a:rPr lang="ru-RU"/>
              <a:t>Образец заголовка</a:t>
            </a:r>
            <a:endParaRPr/>
          </a:p>
        </p:txBody>
      </p:sp>
      <p:sp>
        <p:nvSpPr>
          <p:cNvPr id="18" name="Google Shape;18;p3"/>
          <p:cNvSpPr txBox="1">
            <a:spLocks noGrp="1"/>
          </p:cNvSpPr>
          <p:nvPr>
            <p:ph type="title" idx="2" hasCustomPrompt="1"/>
          </p:nvPr>
        </p:nvSpPr>
        <p:spPr>
          <a:xfrm>
            <a:off x="3995400" y="1716771"/>
            <a:ext cx="4201200" cy="12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10666">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8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8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8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8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8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8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8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8000">
                <a:latin typeface="Orbitron Black"/>
                <a:ea typeface="Orbitron Black"/>
                <a:cs typeface="Orbitron Black"/>
                <a:sym typeface="Orbitron Black"/>
              </a:defRPr>
            </a:lvl9pPr>
          </a:lstStyle>
          <a:p>
            <a:r>
              <a:t>xx%</a:t>
            </a:r>
          </a:p>
        </p:txBody>
      </p:sp>
      <p:sp>
        <p:nvSpPr>
          <p:cNvPr id="19" name="Google Shape;19;p3"/>
          <p:cNvSpPr txBox="1">
            <a:spLocks noGrp="1"/>
          </p:cNvSpPr>
          <p:nvPr>
            <p:ph type="subTitle" idx="1"/>
          </p:nvPr>
        </p:nvSpPr>
        <p:spPr>
          <a:xfrm>
            <a:off x="3418000" y="4563633"/>
            <a:ext cx="5356000" cy="5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20" name="Google Shape;20;p3"/>
          <p:cNvPicPr preferRelativeResize="0"/>
          <p:nvPr/>
        </p:nvPicPr>
        <p:blipFill rotWithShape="1">
          <a:blip r:embed="rId2">
            <a:alphaModFix/>
          </a:blip>
          <a:srcRect l="83147" t="37717" b="36991"/>
          <a:stretch/>
        </p:blipFill>
        <p:spPr>
          <a:xfrm rot="5400000">
            <a:off x="8323616" y="4625182"/>
            <a:ext cx="1809331" cy="2841436"/>
          </a:xfrm>
          <a:prstGeom prst="rect">
            <a:avLst/>
          </a:prstGeom>
          <a:noFill/>
          <a:ln>
            <a:noFill/>
          </a:ln>
        </p:spPr>
      </p:pic>
      <p:pic>
        <p:nvPicPr>
          <p:cNvPr id="21" name="Google Shape;21;p3"/>
          <p:cNvPicPr preferRelativeResize="0"/>
          <p:nvPr/>
        </p:nvPicPr>
        <p:blipFill rotWithShape="1">
          <a:blip r:embed="rId3">
            <a:alphaModFix/>
          </a:blip>
          <a:srcRect l="46661" t="24119" r="41260" b="49497"/>
          <a:stretch/>
        </p:blipFill>
        <p:spPr>
          <a:xfrm>
            <a:off x="1095667" y="251568"/>
            <a:ext cx="1436597" cy="1765201"/>
          </a:xfrm>
          <a:prstGeom prst="rect">
            <a:avLst/>
          </a:prstGeom>
          <a:noFill/>
          <a:ln>
            <a:noFill/>
          </a:ln>
        </p:spPr>
      </p:pic>
      <p:pic>
        <p:nvPicPr>
          <p:cNvPr id="22" name="Google Shape;22;p3"/>
          <p:cNvPicPr preferRelativeResize="0"/>
          <p:nvPr/>
        </p:nvPicPr>
        <p:blipFill rotWithShape="1">
          <a:blip r:embed="rId4">
            <a:alphaModFix/>
          </a:blip>
          <a:srcRect l="37304" b="22148"/>
          <a:stretch/>
        </p:blipFill>
        <p:spPr>
          <a:xfrm>
            <a:off x="8397100" y="-1074433"/>
            <a:ext cx="7016400" cy="5339133"/>
          </a:xfrm>
          <a:prstGeom prst="rect">
            <a:avLst/>
          </a:prstGeom>
          <a:noFill/>
          <a:ln>
            <a:noFill/>
          </a:ln>
        </p:spPr>
      </p:pic>
      <p:pic>
        <p:nvPicPr>
          <p:cNvPr id="23" name="Google Shape;23;p3"/>
          <p:cNvPicPr preferRelativeResize="0"/>
          <p:nvPr/>
        </p:nvPicPr>
        <p:blipFill rotWithShape="1">
          <a:blip r:embed="rId5">
            <a:alphaModFix/>
          </a:blip>
          <a:srcRect t="77640" r="71941"/>
          <a:stretch/>
        </p:blipFill>
        <p:spPr>
          <a:xfrm>
            <a:off x="1" y="3400699"/>
            <a:ext cx="5714001" cy="3457299"/>
          </a:xfrm>
          <a:prstGeom prst="rect">
            <a:avLst/>
          </a:prstGeom>
          <a:noFill/>
          <a:ln>
            <a:noFill/>
          </a:ln>
        </p:spPr>
      </p:pic>
    </p:spTree>
    <p:extLst>
      <p:ext uri="{BB962C8B-B14F-4D97-AF65-F5344CB8AC3E}">
        <p14:creationId xmlns:p14="http://schemas.microsoft.com/office/powerpoint/2010/main" val="3309108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47" name="Google Shape;147;p22"/>
          <p:cNvPicPr preferRelativeResize="0"/>
          <p:nvPr/>
        </p:nvPicPr>
        <p:blipFill rotWithShape="1">
          <a:blip r:embed="rId2">
            <a:alphaModFix/>
          </a:blip>
          <a:srcRect t="69248" r="73292"/>
          <a:stretch/>
        </p:blipFill>
        <p:spPr>
          <a:xfrm rot="-8234952">
            <a:off x="10079738" y="-660933"/>
            <a:ext cx="3176199" cy="2108932"/>
          </a:xfrm>
          <a:prstGeom prst="rect">
            <a:avLst/>
          </a:prstGeom>
          <a:noFill/>
          <a:ln>
            <a:noFill/>
          </a:ln>
        </p:spPr>
      </p:pic>
      <p:pic>
        <p:nvPicPr>
          <p:cNvPr id="148" name="Google Shape;148;p22"/>
          <p:cNvPicPr preferRelativeResize="0"/>
          <p:nvPr/>
        </p:nvPicPr>
        <p:blipFill rotWithShape="1">
          <a:blip r:embed="rId3">
            <a:alphaModFix/>
          </a:blip>
          <a:srcRect l="74680" t="66447"/>
          <a:stretch/>
        </p:blipFill>
        <p:spPr>
          <a:xfrm>
            <a:off x="9488700" y="4632134"/>
            <a:ext cx="2854032" cy="2301033"/>
          </a:xfrm>
          <a:prstGeom prst="rect">
            <a:avLst/>
          </a:prstGeom>
          <a:noFill/>
          <a:ln>
            <a:noFill/>
          </a:ln>
        </p:spPr>
      </p:pic>
      <p:pic>
        <p:nvPicPr>
          <p:cNvPr id="149" name="Google Shape;149;p22"/>
          <p:cNvPicPr preferRelativeResize="0"/>
          <p:nvPr/>
        </p:nvPicPr>
        <p:blipFill rotWithShape="1">
          <a:blip r:embed="rId4">
            <a:alphaModFix/>
          </a:blip>
          <a:srcRect l="58562" t="30418" r="25487" b="45982"/>
          <a:stretch/>
        </p:blipFill>
        <p:spPr>
          <a:xfrm rot="6357655" flipH="1">
            <a:off x="-929800" y="3962169"/>
            <a:ext cx="1944663" cy="1618433"/>
          </a:xfrm>
          <a:prstGeom prst="rect">
            <a:avLst/>
          </a:prstGeom>
          <a:noFill/>
          <a:ln>
            <a:noFill/>
          </a:ln>
        </p:spPr>
      </p:pic>
    </p:spTree>
    <p:extLst>
      <p:ext uri="{BB962C8B-B14F-4D97-AF65-F5344CB8AC3E}">
        <p14:creationId xmlns:p14="http://schemas.microsoft.com/office/powerpoint/2010/main" val="176410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52" name="Google Shape;152;p23"/>
          <p:cNvPicPr preferRelativeResize="0"/>
          <p:nvPr/>
        </p:nvPicPr>
        <p:blipFill rotWithShape="1">
          <a:blip r:embed="rId2">
            <a:alphaModFix/>
          </a:blip>
          <a:srcRect t="70477" r="75031"/>
          <a:stretch/>
        </p:blipFill>
        <p:spPr>
          <a:xfrm rot="5400000" flipH="1">
            <a:off x="10596597" y="5682318"/>
            <a:ext cx="2478503" cy="1689833"/>
          </a:xfrm>
          <a:prstGeom prst="rect">
            <a:avLst/>
          </a:prstGeom>
          <a:noFill/>
          <a:ln>
            <a:noFill/>
          </a:ln>
        </p:spPr>
      </p:pic>
      <p:pic>
        <p:nvPicPr>
          <p:cNvPr id="153" name="Google Shape;153;p23"/>
          <p:cNvPicPr preferRelativeResize="0"/>
          <p:nvPr/>
        </p:nvPicPr>
        <p:blipFill rotWithShape="1">
          <a:blip r:embed="rId3">
            <a:alphaModFix/>
          </a:blip>
          <a:srcRect l="86638" t="38364" b="39169"/>
          <a:stretch/>
        </p:blipFill>
        <p:spPr>
          <a:xfrm rot="10800000">
            <a:off x="-174099" y="1075486"/>
            <a:ext cx="875601" cy="1540697"/>
          </a:xfrm>
          <a:prstGeom prst="rect">
            <a:avLst/>
          </a:prstGeom>
          <a:noFill/>
          <a:ln>
            <a:noFill/>
          </a:ln>
        </p:spPr>
      </p:pic>
      <p:pic>
        <p:nvPicPr>
          <p:cNvPr id="154" name="Google Shape;154;p23"/>
          <p:cNvPicPr preferRelativeResize="0"/>
          <p:nvPr/>
        </p:nvPicPr>
        <p:blipFill rotWithShape="1">
          <a:blip r:embed="rId4">
            <a:alphaModFix/>
          </a:blip>
          <a:srcRect l="58487" t="31242" r="25639" b="46292"/>
          <a:stretch/>
        </p:blipFill>
        <p:spPr>
          <a:xfrm rot="-5400000">
            <a:off x="8754233" y="-812766"/>
            <a:ext cx="1935264" cy="1540665"/>
          </a:xfrm>
          <a:prstGeom prst="rect">
            <a:avLst/>
          </a:prstGeom>
          <a:noFill/>
          <a:ln>
            <a:noFill/>
          </a:ln>
        </p:spPr>
      </p:pic>
    </p:spTree>
    <p:extLst>
      <p:ext uri="{BB962C8B-B14F-4D97-AF65-F5344CB8AC3E}">
        <p14:creationId xmlns:p14="http://schemas.microsoft.com/office/powerpoint/2010/main" val="3852096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57" name="Google Shape;157;p24"/>
          <p:cNvPicPr preferRelativeResize="0"/>
          <p:nvPr/>
        </p:nvPicPr>
        <p:blipFill rotWithShape="1">
          <a:blip r:embed="rId2">
            <a:alphaModFix/>
          </a:blip>
          <a:srcRect l="73847" t="65488"/>
          <a:stretch/>
        </p:blipFill>
        <p:spPr>
          <a:xfrm flipH="1">
            <a:off x="-262800" y="4594601"/>
            <a:ext cx="2947967" cy="2366769"/>
          </a:xfrm>
          <a:prstGeom prst="rect">
            <a:avLst/>
          </a:prstGeom>
          <a:noFill/>
          <a:ln>
            <a:noFill/>
          </a:ln>
        </p:spPr>
      </p:pic>
      <p:pic>
        <p:nvPicPr>
          <p:cNvPr id="158" name="Google Shape;158;p24"/>
          <p:cNvPicPr preferRelativeResize="0"/>
          <p:nvPr/>
        </p:nvPicPr>
        <p:blipFill rotWithShape="1">
          <a:blip r:embed="rId3">
            <a:alphaModFix/>
          </a:blip>
          <a:srcRect l="39602" r="8603" b="24374"/>
          <a:stretch/>
        </p:blipFill>
        <p:spPr>
          <a:xfrm rot="10165352">
            <a:off x="9164536" y="-2533001"/>
            <a:ext cx="4147997" cy="3711468"/>
          </a:xfrm>
          <a:prstGeom prst="rect">
            <a:avLst/>
          </a:prstGeom>
          <a:noFill/>
          <a:ln>
            <a:noFill/>
          </a:ln>
        </p:spPr>
      </p:pic>
      <p:pic>
        <p:nvPicPr>
          <p:cNvPr id="159" name="Google Shape;159;p24"/>
          <p:cNvPicPr preferRelativeResize="0"/>
          <p:nvPr/>
        </p:nvPicPr>
        <p:blipFill rotWithShape="1">
          <a:blip r:embed="rId4">
            <a:alphaModFix/>
          </a:blip>
          <a:srcRect l="49317" t="21790" r="40664" b="52730"/>
          <a:stretch/>
        </p:blipFill>
        <p:spPr>
          <a:xfrm rot="5400000">
            <a:off x="11245500" y="5599766"/>
            <a:ext cx="1221264" cy="1747365"/>
          </a:xfrm>
          <a:prstGeom prst="rect">
            <a:avLst/>
          </a:prstGeom>
          <a:noFill/>
          <a:ln>
            <a:noFill/>
          </a:ln>
        </p:spPr>
      </p:pic>
    </p:spTree>
    <p:extLst>
      <p:ext uri="{BB962C8B-B14F-4D97-AF65-F5344CB8AC3E}">
        <p14:creationId xmlns:p14="http://schemas.microsoft.com/office/powerpoint/2010/main" val="2879038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62" name="Google Shape;162;p25"/>
          <p:cNvPicPr preferRelativeResize="0"/>
          <p:nvPr/>
        </p:nvPicPr>
        <p:blipFill rotWithShape="1">
          <a:blip r:embed="rId2">
            <a:alphaModFix/>
          </a:blip>
          <a:srcRect l="84712" t="37542" b="38348"/>
          <a:stretch/>
        </p:blipFill>
        <p:spPr>
          <a:xfrm rot="-5400000">
            <a:off x="9141133" y="-576701"/>
            <a:ext cx="1001867" cy="1653432"/>
          </a:xfrm>
          <a:prstGeom prst="rect">
            <a:avLst/>
          </a:prstGeom>
          <a:noFill/>
          <a:ln>
            <a:noFill/>
          </a:ln>
        </p:spPr>
      </p:pic>
      <p:pic>
        <p:nvPicPr>
          <p:cNvPr id="163" name="Google Shape;163;p25"/>
          <p:cNvPicPr preferRelativeResize="0"/>
          <p:nvPr/>
        </p:nvPicPr>
        <p:blipFill rotWithShape="1">
          <a:blip r:embed="rId3">
            <a:alphaModFix/>
          </a:blip>
          <a:srcRect t="87098" r="71203"/>
          <a:stretch/>
        </p:blipFill>
        <p:spPr>
          <a:xfrm flipH="1">
            <a:off x="8465432" y="5649767"/>
            <a:ext cx="3726568" cy="1267667"/>
          </a:xfrm>
          <a:prstGeom prst="rect">
            <a:avLst/>
          </a:prstGeom>
          <a:noFill/>
          <a:ln>
            <a:noFill/>
          </a:ln>
        </p:spPr>
      </p:pic>
      <p:pic>
        <p:nvPicPr>
          <p:cNvPr id="164" name="Google Shape;164;p25"/>
          <p:cNvPicPr preferRelativeResize="0"/>
          <p:nvPr/>
        </p:nvPicPr>
        <p:blipFill rotWithShape="1">
          <a:blip r:embed="rId4">
            <a:alphaModFix/>
          </a:blip>
          <a:srcRect l="59698" t="32622" r="26851" b="49052"/>
          <a:stretch/>
        </p:blipFill>
        <p:spPr>
          <a:xfrm rot="10800000">
            <a:off x="1955067" y="6094034"/>
            <a:ext cx="2022400" cy="1549867"/>
          </a:xfrm>
          <a:prstGeom prst="rect">
            <a:avLst/>
          </a:prstGeom>
          <a:noFill/>
          <a:ln>
            <a:noFill/>
          </a:ln>
        </p:spPr>
      </p:pic>
    </p:spTree>
    <p:extLst>
      <p:ext uri="{BB962C8B-B14F-4D97-AF65-F5344CB8AC3E}">
        <p14:creationId xmlns:p14="http://schemas.microsoft.com/office/powerpoint/2010/main" val="21682672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67" name="Google Shape;167;p26"/>
          <p:cNvPicPr preferRelativeResize="0"/>
          <p:nvPr/>
        </p:nvPicPr>
        <p:blipFill rotWithShape="1">
          <a:blip r:embed="rId2">
            <a:alphaModFix/>
          </a:blip>
          <a:srcRect t="67858" r="75182"/>
          <a:stretch/>
        </p:blipFill>
        <p:spPr>
          <a:xfrm rot="372206">
            <a:off x="-411468" y="5325333"/>
            <a:ext cx="2787869" cy="2082076"/>
          </a:xfrm>
          <a:prstGeom prst="rect">
            <a:avLst/>
          </a:prstGeom>
          <a:noFill/>
          <a:ln>
            <a:noFill/>
          </a:ln>
        </p:spPr>
      </p:pic>
      <p:pic>
        <p:nvPicPr>
          <p:cNvPr id="168" name="Google Shape;168;p26"/>
          <p:cNvPicPr preferRelativeResize="0"/>
          <p:nvPr/>
        </p:nvPicPr>
        <p:blipFill rotWithShape="1">
          <a:blip r:embed="rId3">
            <a:alphaModFix/>
          </a:blip>
          <a:srcRect l="59914" t="31597" r="25851" b="48208"/>
          <a:stretch/>
        </p:blipFill>
        <p:spPr>
          <a:xfrm rot="3238494">
            <a:off x="10690229" y="924739"/>
            <a:ext cx="1791111" cy="1429355"/>
          </a:xfrm>
          <a:prstGeom prst="rect">
            <a:avLst/>
          </a:prstGeom>
          <a:noFill/>
          <a:ln>
            <a:noFill/>
          </a:ln>
        </p:spPr>
      </p:pic>
      <p:pic>
        <p:nvPicPr>
          <p:cNvPr id="169" name="Google Shape;169;p26"/>
          <p:cNvPicPr preferRelativeResize="0"/>
          <p:nvPr/>
        </p:nvPicPr>
        <p:blipFill rotWithShape="1">
          <a:blip r:embed="rId4">
            <a:alphaModFix/>
          </a:blip>
          <a:srcRect t="85758" r="73182"/>
          <a:stretch/>
        </p:blipFill>
        <p:spPr>
          <a:xfrm flipH="1">
            <a:off x="7845103" y="5167800"/>
            <a:ext cx="4409631" cy="1778003"/>
          </a:xfrm>
          <a:prstGeom prst="rect">
            <a:avLst/>
          </a:prstGeom>
          <a:noFill/>
          <a:ln>
            <a:noFill/>
          </a:ln>
        </p:spPr>
      </p:pic>
      <p:pic>
        <p:nvPicPr>
          <p:cNvPr id="170" name="Google Shape;170;p26"/>
          <p:cNvPicPr preferRelativeResize="0"/>
          <p:nvPr/>
        </p:nvPicPr>
        <p:blipFill rotWithShape="1">
          <a:blip r:embed="rId5">
            <a:alphaModFix/>
          </a:blip>
          <a:srcRect l="71661" t="62125"/>
          <a:stretch/>
        </p:blipFill>
        <p:spPr>
          <a:xfrm rot="10800000">
            <a:off x="-93936" y="-56367"/>
            <a:ext cx="2277103" cy="1851601"/>
          </a:xfrm>
          <a:prstGeom prst="rect">
            <a:avLst/>
          </a:prstGeom>
          <a:noFill/>
          <a:ln>
            <a:noFill/>
          </a:ln>
        </p:spPr>
      </p:pic>
    </p:spTree>
    <p:extLst>
      <p:ext uri="{BB962C8B-B14F-4D97-AF65-F5344CB8AC3E}">
        <p14:creationId xmlns:p14="http://schemas.microsoft.com/office/powerpoint/2010/main" val="2576933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701141" y="4098467"/>
            <a:ext cx="75372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Font typeface="Orbitron Black"/>
              <a:buNone/>
              <a:defRPr sz="4000">
                <a:latin typeface="Orbitron Black"/>
                <a:ea typeface="Orbitron Black"/>
                <a:cs typeface="Orbitron Black"/>
                <a:sym typeface="Orbitron Black"/>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ru-RU"/>
              <a:t>Образец заголовка</a:t>
            </a:r>
            <a:endParaRPr/>
          </a:p>
        </p:txBody>
      </p:sp>
      <p:sp>
        <p:nvSpPr>
          <p:cNvPr id="173" name="Google Shape;173;p27"/>
          <p:cNvSpPr txBox="1">
            <a:spLocks noGrp="1"/>
          </p:cNvSpPr>
          <p:nvPr>
            <p:ph type="subTitle" idx="1"/>
          </p:nvPr>
        </p:nvSpPr>
        <p:spPr>
          <a:xfrm>
            <a:off x="2691500" y="2050333"/>
            <a:ext cx="8547200" cy="204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6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ru-RU"/>
              <a:t>Образец подзаголовка</a:t>
            </a:r>
            <a:endParaRPr/>
          </a:p>
        </p:txBody>
      </p:sp>
      <p:pic>
        <p:nvPicPr>
          <p:cNvPr id="174" name="Google Shape;174;p27"/>
          <p:cNvPicPr preferRelativeResize="0"/>
          <p:nvPr/>
        </p:nvPicPr>
        <p:blipFill rotWithShape="1">
          <a:blip r:embed="rId2">
            <a:alphaModFix/>
          </a:blip>
          <a:srcRect l="38735" r="8418" b="25283"/>
          <a:stretch/>
        </p:blipFill>
        <p:spPr>
          <a:xfrm rot="10800000">
            <a:off x="-457866" y="4578233"/>
            <a:ext cx="5914132" cy="5123901"/>
          </a:xfrm>
          <a:prstGeom prst="rect">
            <a:avLst/>
          </a:prstGeom>
          <a:noFill/>
          <a:ln>
            <a:noFill/>
          </a:ln>
        </p:spPr>
      </p:pic>
      <p:pic>
        <p:nvPicPr>
          <p:cNvPr id="175" name="Google Shape;175;p27"/>
          <p:cNvPicPr preferRelativeResize="0"/>
          <p:nvPr/>
        </p:nvPicPr>
        <p:blipFill rotWithShape="1">
          <a:blip r:embed="rId3">
            <a:alphaModFix/>
          </a:blip>
          <a:srcRect l="59208" t="29897" r="25977" b="47720"/>
          <a:stretch/>
        </p:blipFill>
        <p:spPr>
          <a:xfrm rot="657192">
            <a:off x="9119168" y="5409438"/>
            <a:ext cx="2113168" cy="1795793"/>
          </a:xfrm>
          <a:prstGeom prst="rect">
            <a:avLst/>
          </a:prstGeom>
          <a:noFill/>
          <a:ln>
            <a:noFill/>
          </a:ln>
        </p:spPr>
      </p:pic>
      <p:pic>
        <p:nvPicPr>
          <p:cNvPr id="176" name="Google Shape;176;p27"/>
          <p:cNvPicPr preferRelativeResize="0"/>
          <p:nvPr/>
        </p:nvPicPr>
        <p:blipFill rotWithShape="1">
          <a:blip r:embed="rId4">
            <a:alphaModFix/>
          </a:blip>
          <a:srcRect l="84740" t="37401" b="38730"/>
          <a:stretch/>
        </p:blipFill>
        <p:spPr>
          <a:xfrm rot="-5400000">
            <a:off x="6859699" y="-531633"/>
            <a:ext cx="1271235" cy="2080700"/>
          </a:xfrm>
          <a:prstGeom prst="rect">
            <a:avLst/>
          </a:prstGeom>
          <a:noFill/>
          <a:ln>
            <a:noFill/>
          </a:ln>
        </p:spPr>
      </p:pic>
      <p:pic>
        <p:nvPicPr>
          <p:cNvPr id="177" name="Google Shape;177;p27"/>
          <p:cNvPicPr preferRelativeResize="0"/>
          <p:nvPr/>
        </p:nvPicPr>
        <p:blipFill rotWithShape="1">
          <a:blip r:embed="rId5">
            <a:alphaModFix/>
          </a:blip>
          <a:srcRect t="87032" r="70414"/>
          <a:stretch/>
        </p:blipFill>
        <p:spPr>
          <a:xfrm rot="10800000" flipH="1">
            <a:off x="0" y="-3"/>
            <a:ext cx="3844499" cy="1279403"/>
          </a:xfrm>
          <a:prstGeom prst="rect">
            <a:avLst/>
          </a:prstGeom>
          <a:noFill/>
          <a:ln>
            <a:noFill/>
          </a:ln>
        </p:spPr>
      </p:pic>
    </p:spTree>
    <p:extLst>
      <p:ext uri="{BB962C8B-B14F-4D97-AF65-F5344CB8AC3E}">
        <p14:creationId xmlns:p14="http://schemas.microsoft.com/office/powerpoint/2010/main" val="121578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8"/>
        <p:cNvGrpSpPr/>
        <p:nvPr/>
      </p:nvGrpSpPr>
      <p:grpSpPr>
        <a:xfrm>
          <a:off x="0" y="0"/>
          <a:ext cx="0" cy="0"/>
          <a:chOff x="0" y="0"/>
          <a:chExt cx="0" cy="0"/>
        </a:xfrm>
      </p:grpSpPr>
      <p:sp>
        <p:nvSpPr>
          <p:cNvPr id="179" name="Google Shape;179;p28"/>
          <p:cNvSpPr txBox="1">
            <a:spLocks noGrp="1"/>
          </p:cNvSpPr>
          <p:nvPr>
            <p:ph type="subTitle" idx="1"/>
          </p:nvPr>
        </p:nvSpPr>
        <p:spPr>
          <a:xfrm>
            <a:off x="2468000" y="3795000"/>
            <a:ext cx="7256000" cy="9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180" name="Google Shape;180;p28"/>
          <p:cNvSpPr txBox="1">
            <a:spLocks noGrp="1"/>
          </p:cNvSpPr>
          <p:nvPr>
            <p:ph type="title"/>
          </p:nvPr>
        </p:nvSpPr>
        <p:spPr>
          <a:xfrm>
            <a:off x="2468000" y="2149000"/>
            <a:ext cx="7256000" cy="1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Font typeface="Orbitron Black"/>
              <a:buNone/>
              <a:defRPr sz="13333">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81" name="Google Shape;181;p28"/>
          <p:cNvPicPr preferRelativeResize="0"/>
          <p:nvPr/>
        </p:nvPicPr>
        <p:blipFill rotWithShape="1">
          <a:blip r:embed="rId2">
            <a:alphaModFix/>
          </a:blip>
          <a:srcRect l="85450" t="37677" b="38179"/>
          <a:stretch/>
        </p:blipFill>
        <p:spPr>
          <a:xfrm>
            <a:off x="10882300" y="3946401"/>
            <a:ext cx="1384936" cy="2404967"/>
          </a:xfrm>
          <a:prstGeom prst="rect">
            <a:avLst/>
          </a:prstGeom>
          <a:noFill/>
          <a:ln>
            <a:noFill/>
          </a:ln>
        </p:spPr>
      </p:pic>
      <p:pic>
        <p:nvPicPr>
          <p:cNvPr id="182" name="Google Shape;182;p28"/>
          <p:cNvPicPr preferRelativeResize="0"/>
          <p:nvPr/>
        </p:nvPicPr>
        <p:blipFill rotWithShape="1">
          <a:blip r:embed="rId3">
            <a:alphaModFix/>
          </a:blip>
          <a:srcRect t="84158" r="70194"/>
          <a:stretch/>
        </p:blipFill>
        <p:spPr>
          <a:xfrm>
            <a:off x="-159700" y="5017334"/>
            <a:ext cx="4793733" cy="1934601"/>
          </a:xfrm>
          <a:prstGeom prst="rect">
            <a:avLst/>
          </a:prstGeom>
          <a:noFill/>
          <a:ln>
            <a:noFill/>
          </a:ln>
        </p:spPr>
      </p:pic>
      <p:pic>
        <p:nvPicPr>
          <p:cNvPr id="183" name="Google Shape;183;p28"/>
          <p:cNvPicPr preferRelativeResize="0"/>
          <p:nvPr/>
        </p:nvPicPr>
        <p:blipFill rotWithShape="1">
          <a:blip r:embed="rId4">
            <a:alphaModFix/>
          </a:blip>
          <a:srcRect l="57981" t="27173" r="23159" b="46658"/>
          <a:stretch/>
        </p:blipFill>
        <p:spPr>
          <a:xfrm rot="5400000">
            <a:off x="-139066" y="1496000"/>
            <a:ext cx="1266865" cy="988765"/>
          </a:xfrm>
          <a:prstGeom prst="rect">
            <a:avLst/>
          </a:prstGeom>
          <a:noFill/>
          <a:ln>
            <a:noFill/>
          </a:ln>
        </p:spPr>
      </p:pic>
      <p:pic>
        <p:nvPicPr>
          <p:cNvPr id="184" name="Google Shape;184;p28"/>
          <p:cNvPicPr preferRelativeResize="0"/>
          <p:nvPr/>
        </p:nvPicPr>
        <p:blipFill rotWithShape="1">
          <a:blip r:embed="rId5">
            <a:alphaModFix/>
          </a:blip>
          <a:srcRect l="39119" r="7203" b="22420"/>
          <a:stretch/>
        </p:blipFill>
        <p:spPr>
          <a:xfrm rot="1955675">
            <a:off x="1384066" y="-2617066"/>
            <a:ext cx="4239599" cy="3754836"/>
          </a:xfrm>
          <a:prstGeom prst="rect">
            <a:avLst/>
          </a:prstGeom>
          <a:noFill/>
          <a:ln>
            <a:noFill/>
          </a:ln>
        </p:spPr>
      </p:pic>
      <p:pic>
        <p:nvPicPr>
          <p:cNvPr id="185" name="Google Shape;185;p28"/>
          <p:cNvPicPr preferRelativeResize="0"/>
          <p:nvPr/>
        </p:nvPicPr>
        <p:blipFill rotWithShape="1">
          <a:blip r:embed="rId6">
            <a:alphaModFix/>
          </a:blip>
          <a:srcRect l="72488" t="64626"/>
          <a:stretch/>
        </p:blipFill>
        <p:spPr>
          <a:xfrm rot="-5400000">
            <a:off x="9729669" y="259599"/>
            <a:ext cx="2847567" cy="2227532"/>
          </a:xfrm>
          <a:prstGeom prst="rect">
            <a:avLst/>
          </a:prstGeom>
          <a:noFill/>
          <a:ln>
            <a:noFill/>
          </a:ln>
        </p:spPr>
      </p:pic>
    </p:spTree>
    <p:extLst>
      <p:ext uri="{BB962C8B-B14F-4D97-AF65-F5344CB8AC3E}">
        <p14:creationId xmlns:p14="http://schemas.microsoft.com/office/powerpoint/2010/main" val="20845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86"/>
        <p:cNvGrpSpPr/>
        <p:nvPr/>
      </p:nvGrpSpPr>
      <p:grpSpPr>
        <a:xfrm>
          <a:off x="0" y="0"/>
          <a:ext cx="0" cy="0"/>
          <a:chOff x="0" y="0"/>
          <a:chExt cx="0" cy="0"/>
        </a:xfrm>
      </p:grpSpPr>
      <p:sp>
        <p:nvSpPr>
          <p:cNvPr id="187" name="Google Shape;187;p29"/>
          <p:cNvSpPr txBox="1">
            <a:spLocks noGrp="1"/>
          </p:cNvSpPr>
          <p:nvPr>
            <p:ph type="subTitle" idx="1"/>
          </p:nvPr>
        </p:nvSpPr>
        <p:spPr>
          <a:xfrm>
            <a:off x="953467" y="1758300"/>
            <a:ext cx="5016400" cy="438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Char char="●"/>
              <a:defRPr/>
            </a:lvl1pPr>
            <a:lvl2pPr lvl="1" algn="ctr" rtl="0">
              <a:lnSpc>
                <a:spcPct val="100000"/>
              </a:lnSpc>
              <a:spcBef>
                <a:spcPts val="1333"/>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r>
              <a:rPr lang="ru-RU"/>
              <a:t>Образец подзаголовка</a:t>
            </a:r>
            <a:endParaRPr/>
          </a:p>
        </p:txBody>
      </p:sp>
      <p:sp>
        <p:nvSpPr>
          <p:cNvPr id="188" name="Google Shape;188;p29"/>
          <p:cNvSpPr txBox="1">
            <a:spLocks noGrp="1"/>
          </p:cNvSpPr>
          <p:nvPr>
            <p:ph type="subTitle" idx="2"/>
          </p:nvPr>
        </p:nvSpPr>
        <p:spPr>
          <a:xfrm>
            <a:off x="6215600" y="2435212"/>
            <a:ext cx="5016400" cy="12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Char char="●"/>
              <a:defRPr/>
            </a:lvl1pPr>
            <a:lvl2pPr lvl="1" algn="ctr" rtl="0">
              <a:lnSpc>
                <a:spcPct val="100000"/>
              </a:lnSpc>
              <a:spcBef>
                <a:spcPts val="1333"/>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r>
              <a:rPr lang="ru-RU"/>
              <a:t>Образец подзаголовка</a:t>
            </a:r>
            <a:endParaRPr/>
          </a:p>
        </p:txBody>
      </p:sp>
      <p:sp>
        <p:nvSpPr>
          <p:cNvPr id="189" name="Google Shape;189;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90" name="Google Shape;190;p29"/>
          <p:cNvPicPr preferRelativeResize="0"/>
          <p:nvPr/>
        </p:nvPicPr>
        <p:blipFill rotWithShape="1">
          <a:blip r:embed="rId2">
            <a:alphaModFix/>
          </a:blip>
          <a:srcRect t="67391" r="75287"/>
          <a:stretch/>
        </p:blipFill>
        <p:spPr>
          <a:xfrm flipH="1">
            <a:off x="9996299" y="5196701"/>
            <a:ext cx="2432901" cy="1851265"/>
          </a:xfrm>
          <a:prstGeom prst="rect">
            <a:avLst/>
          </a:prstGeom>
          <a:noFill/>
          <a:ln>
            <a:noFill/>
          </a:ln>
        </p:spPr>
      </p:pic>
      <p:pic>
        <p:nvPicPr>
          <p:cNvPr id="191" name="Google Shape;191;p29"/>
          <p:cNvPicPr preferRelativeResize="0"/>
          <p:nvPr/>
        </p:nvPicPr>
        <p:blipFill rotWithShape="1">
          <a:blip r:embed="rId3">
            <a:alphaModFix/>
          </a:blip>
          <a:srcRect l="49780" t="24940" r="42283" b="50812"/>
          <a:stretch/>
        </p:blipFill>
        <p:spPr>
          <a:xfrm rot="10800000">
            <a:off x="-394333" y="5196700"/>
            <a:ext cx="967632" cy="1662835"/>
          </a:xfrm>
          <a:prstGeom prst="rect">
            <a:avLst/>
          </a:prstGeom>
          <a:noFill/>
          <a:ln>
            <a:noFill/>
          </a:ln>
        </p:spPr>
      </p:pic>
      <p:pic>
        <p:nvPicPr>
          <p:cNvPr id="192" name="Google Shape;192;p29"/>
          <p:cNvPicPr preferRelativeResize="0"/>
          <p:nvPr/>
        </p:nvPicPr>
        <p:blipFill rotWithShape="1">
          <a:blip r:embed="rId4">
            <a:alphaModFix/>
          </a:blip>
          <a:srcRect l="74263" t="67132"/>
          <a:stretch/>
        </p:blipFill>
        <p:spPr>
          <a:xfrm rot="-5400000">
            <a:off x="9672834" y="160367"/>
            <a:ext cx="2900999" cy="2254035"/>
          </a:xfrm>
          <a:prstGeom prst="rect">
            <a:avLst/>
          </a:prstGeom>
          <a:noFill/>
          <a:ln>
            <a:noFill/>
          </a:ln>
        </p:spPr>
      </p:pic>
    </p:spTree>
    <p:extLst>
      <p:ext uri="{BB962C8B-B14F-4D97-AF65-F5344CB8AC3E}">
        <p14:creationId xmlns:p14="http://schemas.microsoft.com/office/powerpoint/2010/main" val="3921581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93"/>
        <p:cNvGrpSpPr/>
        <p:nvPr/>
      </p:nvGrpSpPr>
      <p:grpSpPr>
        <a:xfrm>
          <a:off x="0" y="0"/>
          <a:ext cx="0" cy="0"/>
          <a:chOff x="0" y="0"/>
          <a:chExt cx="0" cy="0"/>
        </a:xfrm>
      </p:grpSpPr>
      <p:sp>
        <p:nvSpPr>
          <p:cNvPr id="194" name="Google Shape;194;p30"/>
          <p:cNvSpPr txBox="1">
            <a:spLocks noGrp="1"/>
          </p:cNvSpPr>
          <p:nvPr>
            <p:ph type="subTitle" idx="1"/>
          </p:nvPr>
        </p:nvSpPr>
        <p:spPr>
          <a:xfrm>
            <a:off x="1607217" y="3258833"/>
            <a:ext cx="4104400" cy="8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9pPr>
          </a:lstStyle>
          <a:p>
            <a:r>
              <a:rPr lang="ru-RU"/>
              <a:t>Образец подзаголовка</a:t>
            </a:r>
            <a:endParaRPr/>
          </a:p>
        </p:txBody>
      </p:sp>
      <p:sp>
        <p:nvSpPr>
          <p:cNvPr id="195" name="Google Shape;195;p30"/>
          <p:cNvSpPr txBox="1">
            <a:spLocks noGrp="1"/>
          </p:cNvSpPr>
          <p:nvPr>
            <p:ph type="subTitle" idx="2"/>
          </p:nvPr>
        </p:nvSpPr>
        <p:spPr>
          <a:xfrm>
            <a:off x="6480384" y="3258833"/>
            <a:ext cx="4104400" cy="84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9pPr>
          </a:lstStyle>
          <a:p>
            <a:r>
              <a:rPr lang="ru-RU"/>
              <a:t>Образец подзаголовка</a:t>
            </a:r>
            <a:endParaRPr/>
          </a:p>
        </p:txBody>
      </p:sp>
      <p:sp>
        <p:nvSpPr>
          <p:cNvPr id="196" name="Google Shape;196;p30"/>
          <p:cNvSpPr txBox="1">
            <a:spLocks noGrp="1"/>
          </p:cNvSpPr>
          <p:nvPr>
            <p:ph type="subTitle" idx="3"/>
          </p:nvPr>
        </p:nvSpPr>
        <p:spPr>
          <a:xfrm>
            <a:off x="1607217" y="4105933"/>
            <a:ext cx="410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197" name="Google Shape;197;p30"/>
          <p:cNvSpPr txBox="1">
            <a:spLocks noGrp="1"/>
          </p:cNvSpPr>
          <p:nvPr>
            <p:ph type="subTitle" idx="4"/>
          </p:nvPr>
        </p:nvSpPr>
        <p:spPr>
          <a:xfrm>
            <a:off x="6480384" y="4105933"/>
            <a:ext cx="410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198" name="Google Shape;198;p3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199" name="Google Shape;199;p30"/>
          <p:cNvPicPr preferRelativeResize="0"/>
          <p:nvPr/>
        </p:nvPicPr>
        <p:blipFill rotWithShape="1">
          <a:blip r:embed="rId2">
            <a:alphaModFix/>
          </a:blip>
          <a:srcRect l="77226" t="71541"/>
          <a:stretch/>
        </p:blipFill>
        <p:spPr>
          <a:xfrm>
            <a:off x="10234883" y="5357400"/>
            <a:ext cx="2059400" cy="1618467"/>
          </a:xfrm>
          <a:prstGeom prst="rect">
            <a:avLst/>
          </a:prstGeom>
          <a:noFill/>
          <a:ln>
            <a:noFill/>
          </a:ln>
        </p:spPr>
      </p:pic>
      <p:pic>
        <p:nvPicPr>
          <p:cNvPr id="200" name="Google Shape;200;p30"/>
          <p:cNvPicPr preferRelativeResize="0"/>
          <p:nvPr/>
        </p:nvPicPr>
        <p:blipFill rotWithShape="1">
          <a:blip r:embed="rId3">
            <a:alphaModFix/>
          </a:blip>
          <a:srcRect t="86589" r="71304"/>
          <a:stretch/>
        </p:blipFill>
        <p:spPr>
          <a:xfrm rot="10800000" flipH="1">
            <a:off x="-71915" y="-52399"/>
            <a:ext cx="3834668" cy="1360765"/>
          </a:xfrm>
          <a:prstGeom prst="rect">
            <a:avLst/>
          </a:prstGeom>
          <a:noFill/>
          <a:ln>
            <a:noFill/>
          </a:ln>
        </p:spPr>
      </p:pic>
      <p:pic>
        <p:nvPicPr>
          <p:cNvPr id="201" name="Google Shape;201;p30"/>
          <p:cNvPicPr preferRelativeResize="0"/>
          <p:nvPr/>
        </p:nvPicPr>
        <p:blipFill rotWithShape="1">
          <a:blip r:embed="rId4">
            <a:alphaModFix/>
          </a:blip>
          <a:srcRect l="37752" r="8848" b="23348"/>
          <a:stretch/>
        </p:blipFill>
        <p:spPr>
          <a:xfrm flipH="1">
            <a:off x="10301423" y="-3705367"/>
            <a:ext cx="5746128" cy="5054768"/>
          </a:xfrm>
          <a:prstGeom prst="rect">
            <a:avLst/>
          </a:prstGeom>
          <a:noFill/>
          <a:ln>
            <a:noFill/>
          </a:ln>
        </p:spPr>
      </p:pic>
      <p:pic>
        <p:nvPicPr>
          <p:cNvPr id="202" name="Google Shape;202;p30"/>
          <p:cNvPicPr preferRelativeResize="0"/>
          <p:nvPr/>
        </p:nvPicPr>
        <p:blipFill rotWithShape="1">
          <a:blip r:embed="rId5">
            <a:alphaModFix/>
          </a:blip>
          <a:srcRect l="47803" t="25148" r="40796" b="47691"/>
          <a:stretch/>
        </p:blipFill>
        <p:spPr>
          <a:xfrm flipH="1">
            <a:off x="-838645" y="1946065"/>
            <a:ext cx="1756420" cy="2353832"/>
          </a:xfrm>
          <a:prstGeom prst="rect">
            <a:avLst/>
          </a:prstGeom>
          <a:noFill/>
          <a:ln>
            <a:noFill/>
          </a:ln>
        </p:spPr>
      </p:pic>
      <p:pic>
        <p:nvPicPr>
          <p:cNvPr id="203" name="Google Shape;203;p30"/>
          <p:cNvPicPr preferRelativeResize="0"/>
          <p:nvPr/>
        </p:nvPicPr>
        <p:blipFill rotWithShape="1">
          <a:blip r:embed="rId6">
            <a:alphaModFix/>
          </a:blip>
          <a:srcRect l="36584"/>
          <a:stretch/>
        </p:blipFill>
        <p:spPr>
          <a:xfrm>
            <a:off x="-1498633" y="5645733"/>
            <a:ext cx="4832849" cy="4670101"/>
          </a:xfrm>
          <a:prstGeom prst="rect">
            <a:avLst/>
          </a:prstGeom>
          <a:noFill/>
          <a:ln>
            <a:noFill/>
          </a:ln>
        </p:spPr>
      </p:pic>
    </p:spTree>
    <p:extLst>
      <p:ext uri="{BB962C8B-B14F-4D97-AF65-F5344CB8AC3E}">
        <p14:creationId xmlns:p14="http://schemas.microsoft.com/office/powerpoint/2010/main" val="1107608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4"/>
        <p:cNvGrpSpPr/>
        <p:nvPr/>
      </p:nvGrpSpPr>
      <p:grpSpPr>
        <a:xfrm>
          <a:off x="0" y="0"/>
          <a:ext cx="0" cy="0"/>
          <a:chOff x="0" y="0"/>
          <a:chExt cx="0" cy="0"/>
        </a:xfrm>
      </p:grpSpPr>
      <p:sp>
        <p:nvSpPr>
          <p:cNvPr id="205" name="Google Shape;205;p31"/>
          <p:cNvSpPr txBox="1">
            <a:spLocks noGrp="1"/>
          </p:cNvSpPr>
          <p:nvPr>
            <p:ph type="subTitle" idx="1"/>
          </p:nvPr>
        </p:nvSpPr>
        <p:spPr>
          <a:xfrm>
            <a:off x="953467" y="3215400"/>
            <a:ext cx="5516400" cy="11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r>
              <a:rPr lang="ru-RU"/>
              <a:t>Образец подзаголовка</a:t>
            </a:r>
            <a:endParaRPr/>
          </a:p>
        </p:txBody>
      </p:sp>
      <p:sp>
        <p:nvSpPr>
          <p:cNvPr id="206" name="Google Shape;206;p31"/>
          <p:cNvSpPr txBox="1">
            <a:spLocks noGrp="1"/>
          </p:cNvSpPr>
          <p:nvPr>
            <p:ph type="title"/>
          </p:nvPr>
        </p:nvSpPr>
        <p:spPr>
          <a:xfrm>
            <a:off x="953467" y="2451800"/>
            <a:ext cx="5516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07" name="Google Shape;207;p31"/>
          <p:cNvPicPr preferRelativeResize="0"/>
          <p:nvPr/>
        </p:nvPicPr>
        <p:blipFill rotWithShape="1">
          <a:blip r:embed="rId2">
            <a:alphaModFix/>
          </a:blip>
          <a:srcRect l="37629" r="8257" b="23617"/>
          <a:stretch/>
        </p:blipFill>
        <p:spPr>
          <a:xfrm rot="7389225">
            <a:off x="6795970" y="5959002"/>
            <a:ext cx="3147167" cy="2722129"/>
          </a:xfrm>
          <a:prstGeom prst="rect">
            <a:avLst/>
          </a:prstGeom>
          <a:noFill/>
          <a:ln>
            <a:noFill/>
          </a:ln>
        </p:spPr>
      </p:pic>
      <p:pic>
        <p:nvPicPr>
          <p:cNvPr id="208" name="Google Shape;208;p31"/>
          <p:cNvPicPr preferRelativeResize="0"/>
          <p:nvPr/>
        </p:nvPicPr>
        <p:blipFill rotWithShape="1">
          <a:blip r:embed="rId3">
            <a:alphaModFix/>
          </a:blip>
          <a:srcRect l="77476" t="70981"/>
          <a:stretch/>
        </p:blipFill>
        <p:spPr>
          <a:xfrm flipH="1">
            <a:off x="-65499" y="5646801"/>
            <a:ext cx="1577035" cy="1277833"/>
          </a:xfrm>
          <a:prstGeom prst="rect">
            <a:avLst/>
          </a:prstGeom>
          <a:noFill/>
          <a:ln>
            <a:noFill/>
          </a:ln>
        </p:spPr>
      </p:pic>
      <p:pic>
        <p:nvPicPr>
          <p:cNvPr id="209" name="Google Shape;209;p31"/>
          <p:cNvPicPr preferRelativeResize="0"/>
          <p:nvPr/>
        </p:nvPicPr>
        <p:blipFill rotWithShape="1">
          <a:blip r:embed="rId4">
            <a:alphaModFix/>
          </a:blip>
          <a:srcRect l="59577" t="28190" r="25387" b="45314"/>
          <a:stretch/>
        </p:blipFill>
        <p:spPr>
          <a:xfrm rot="-5400000" flipH="1">
            <a:off x="11047017" y="53085"/>
            <a:ext cx="1048801" cy="1039633"/>
          </a:xfrm>
          <a:prstGeom prst="rect">
            <a:avLst/>
          </a:prstGeom>
          <a:noFill/>
          <a:ln>
            <a:noFill/>
          </a:ln>
        </p:spPr>
      </p:pic>
    </p:spTree>
    <p:extLst>
      <p:ext uri="{BB962C8B-B14F-4D97-AF65-F5344CB8AC3E}">
        <p14:creationId xmlns:p14="http://schemas.microsoft.com/office/powerpoint/2010/main" val="12621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26" name="Google Shape;26;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ru-RU"/>
              <a:t>Образец текста</a:t>
            </a:r>
          </a:p>
        </p:txBody>
      </p:sp>
      <p:pic>
        <p:nvPicPr>
          <p:cNvPr id="27" name="Google Shape;27;p4"/>
          <p:cNvPicPr preferRelativeResize="0"/>
          <p:nvPr/>
        </p:nvPicPr>
        <p:blipFill rotWithShape="1">
          <a:blip r:embed="rId2">
            <a:alphaModFix/>
          </a:blip>
          <a:srcRect l="74431" t="63259"/>
          <a:stretch/>
        </p:blipFill>
        <p:spPr>
          <a:xfrm flipH="1">
            <a:off x="1" y="4586900"/>
            <a:ext cx="2597868" cy="2271101"/>
          </a:xfrm>
          <a:prstGeom prst="rect">
            <a:avLst/>
          </a:prstGeom>
          <a:noFill/>
          <a:ln>
            <a:noFill/>
          </a:ln>
        </p:spPr>
      </p:pic>
      <p:pic>
        <p:nvPicPr>
          <p:cNvPr id="28" name="Google Shape;28;p4"/>
          <p:cNvPicPr preferRelativeResize="0"/>
          <p:nvPr/>
        </p:nvPicPr>
        <p:blipFill rotWithShape="1">
          <a:blip r:embed="rId3">
            <a:alphaModFix/>
          </a:blip>
          <a:srcRect t="71013" r="75562"/>
          <a:stretch/>
        </p:blipFill>
        <p:spPr>
          <a:xfrm rot="10800000">
            <a:off x="9952533" y="2"/>
            <a:ext cx="2239468" cy="1531765"/>
          </a:xfrm>
          <a:prstGeom prst="rect">
            <a:avLst/>
          </a:prstGeom>
          <a:noFill/>
          <a:ln>
            <a:noFill/>
          </a:ln>
        </p:spPr>
      </p:pic>
      <p:pic>
        <p:nvPicPr>
          <p:cNvPr id="29" name="Google Shape;29;p4"/>
          <p:cNvPicPr preferRelativeResize="0"/>
          <p:nvPr/>
        </p:nvPicPr>
        <p:blipFill rotWithShape="1">
          <a:blip r:embed="rId4">
            <a:alphaModFix/>
          </a:blip>
          <a:srcRect l="78845" t="73568"/>
          <a:stretch/>
        </p:blipFill>
        <p:spPr>
          <a:xfrm>
            <a:off x="10666100" y="5658934"/>
            <a:ext cx="1525904" cy="1199068"/>
          </a:xfrm>
          <a:prstGeom prst="rect">
            <a:avLst/>
          </a:prstGeom>
          <a:noFill/>
          <a:ln>
            <a:noFill/>
          </a:ln>
        </p:spPr>
      </p:pic>
      <p:pic>
        <p:nvPicPr>
          <p:cNvPr id="30" name="Google Shape;30;p4"/>
          <p:cNvPicPr preferRelativeResize="0"/>
          <p:nvPr/>
        </p:nvPicPr>
        <p:blipFill rotWithShape="1">
          <a:blip r:embed="rId5">
            <a:alphaModFix/>
          </a:blip>
          <a:srcRect l="48221" t="23786" r="41073" b="52512"/>
          <a:stretch/>
        </p:blipFill>
        <p:spPr>
          <a:xfrm>
            <a:off x="42668" y="576200"/>
            <a:ext cx="842465" cy="1049165"/>
          </a:xfrm>
          <a:prstGeom prst="rect">
            <a:avLst/>
          </a:prstGeom>
          <a:noFill/>
          <a:ln>
            <a:noFill/>
          </a:ln>
        </p:spPr>
      </p:pic>
    </p:spTree>
    <p:extLst>
      <p:ext uri="{BB962C8B-B14F-4D97-AF65-F5344CB8AC3E}">
        <p14:creationId xmlns:p14="http://schemas.microsoft.com/office/powerpoint/2010/main" val="95573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l="37629" r="8257" b="23617"/>
          <a:stretch/>
        </p:blipFill>
        <p:spPr>
          <a:xfrm rot="-7389225" flipH="1">
            <a:off x="-2181350" y="422736"/>
            <a:ext cx="3147167" cy="2722129"/>
          </a:xfrm>
          <a:prstGeom prst="rect">
            <a:avLst/>
          </a:prstGeom>
          <a:noFill/>
          <a:ln>
            <a:noFill/>
          </a:ln>
        </p:spPr>
      </p:pic>
      <p:pic>
        <p:nvPicPr>
          <p:cNvPr id="212" name="Google Shape;212;p32"/>
          <p:cNvPicPr preferRelativeResize="0"/>
          <p:nvPr/>
        </p:nvPicPr>
        <p:blipFill rotWithShape="1">
          <a:blip r:embed="rId3">
            <a:alphaModFix/>
          </a:blip>
          <a:srcRect l="77476" t="70981"/>
          <a:stretch/>
        </p:blipFill>
        <p:spPr>
          <a:xfrm>
            <a:off x="10650516" y="5614201"/>
            <a:ext cx="1577035" cy="1277833"/>
          </a:xfrm>
          <a:prstGeom prst="rect">
            <a:avLst/>
          </a:prstGeom>
          <a:noFill/>
          <a:ln>
            <a:noFill/>
          </a:ln>
        </p:spPr>
      </p:pic>
      <p:pic>
        <p:nvPicPr>
          <p:cNvPr id="213" name="Google Shape;213;p32"/>
          <p:cNvPicPr preferRelativeResize="0"/>
          <p:nvPr/>
        </p:nvPicPr>
        <p:blipFill rotWithShape="1">
          <a:blip r:embed="rId4">
            <a:alphaModFix/>
          </a:blip>
          <a:srcRect l="44625" t="22965" r="40340" b="50539"/>
          <a:stretch/>
        </p:blipFill>
        <p:spPr>
          <a:xfrm rot="-5400000" flipH="1">
            <a:off x="-140832" y="5343766"/>
            <a:ext cx="1326565" cy="1314965"/>
          </a:xfrm>
          <a:prstGeom prst="rect">
            <a:avLst/>
          </a:prstGeom>
          <a:noFill/>
          <a:ln>
            <a:noFill/>
          </a:ln>
        </p:spPr>
      </p:pic>
      <p:sp>
        <p:nvSpPr>
          <p:cNvPr id="214" name="Google Shape;214;p32"/>
          <p:cNvSpPr txBox="1">
            <a:spLocks noGrp="1"/>
          </p:cNvSpPr>
          <p:nvPr>
            <p:ph type="subTitle" idx="1"/>
          </p:nvPr>
        </p:nvSpPr>
        <p:spPr>
          <a:xfrm>
            <a:off x="5722133" y="3215400"/>
            <a:ext cx="5516400" cy="119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Char char="●"/>
              <a:defRPr/>
            </a:lvl1pPr>
            <a:lvl2pPr lvl="1" algn="r" rtl="0">
              <a:lnSpc>
                <a:spcPct val="100000"/>
              </a:lnSpc>
              <a:spcBef>
                <a:spcPts val="0"/>
              </a:spcBef>
              <a:spcAft>
                <a:spcPts val="0"/>
              </a:spcAft>
              <a:buClr>
                <a:srgbClr val="434343"/>
              </a:buClr>
              <a:buSzPts val="1400"/>
              <a:buChar char="○"/>
              <a:defRPr/>
            </a:lvl2pPr>
            <a:lvl3pPr lvl="2" algn="r" rtl="0">
              <a:lnSpc>
                <a:spcPct val="100000"/>
              </a:lnSpc>
              <a:spcBef>
                <a:spcPts val="0"/>
              </a:spcBef>
              <a:spcAft>
                <a:spcPts val="0"/>
              </a:spcAft>
              <a:buClr>
                <a:srgbClr val="434343"/>
              </a:buClr>
              <a:buSzPts val="1400"/>
              <a:buChar char="■"/>
              <a:defRPr/>
            </a:lvl3pPr>
            <a:lvl4pPr lvl="3" algn="r" rtl="0">
              <a:lnSpc>
                <a:spcPct val="100000"/>
              </a:lnSpc>
              <a:spcBef>
                <a:spcPts val="0"/>
              </a:spcBef>
              <a:spcAft>
                <a:spcPts val="0"/>
              </a:spcAft>
              <a:buClr>
                <a:srgbClr val="434343"/>
              </a:buClr>
              <a:buSzPts val="1400"/>
              <a:buChar char="●"/>
              <a:defRPr/>
            </a:lvl4pPr>
            <a:lvl5pPr lvl="4" algn="r" rtl="0">
              <a:lnSpc>
                <a:spcPct val="100000"/>
              </a:lnSpc>
              <a:spcBef>
                <a:spcPts val="0"/>
              </a:spcBef>
              <a:spcAft>
                <a:spcPts val="0"/>
              </a:spcAft>
              <a:buClr>
                <a:srgbClr val="434343"/>
              </a:buClr>
              <a:buSzPts val="1400"/>
              <a:buChar char="○"/>
              <a:defRPr/>
            </a:lvl5pPr>
            <a:lvl6pPr lvl="5" algn="r" rtl="0">
              <a:lnSpc>
                <a:spcPct val="100000"/>
              </a:lnSpc>
              <a:spcBef>
                <a:spcPts val="0"/>
              </a:spcBef>
              <a:spcAft>
                <a:spcPts val="0"/>
              </a:spcAft>
              <a:buClr>
                <a:srgbClr val="434343"/>
              </a:buClr>
              <a:buSzPts val="1400"/>
              <a:buChar char="■"/>
              <a:defRPr/>
            </a:lvl6pPr>
            <a:lvl7pPr lvl="6" algn="r" rtl="0">
              <a:lnSpc>
                <a:spcPct val="100000"/>
              </a:lnSpc>
              <a:spcBef>
                <a:spcPts val="0"/>
              </a:spcBef>
              <a:spcAft>
                <a:spcPts val="0"/>
              </a:spcAft>
              <a:buClr>
                <a:srgbClr val="434343"/>
              </a:buClr>
              <a:buSzPts val="1400"/>
              <a:buChar char="●"/>
              <a:defRPr/>
            </a:lvl7pPr>
            <a:lvl8pPr lvl="7" algn="r" rtl="0">
              <a:lnSpc>
                <a:spcPct val="100000"/>
              </a:lnSpc>
              <a:spcBef>
                <a:spcPts val="0"/>
              </a:spcBef>
              <a:spcAft>
                <a:spcPts val="0"/>
              </a:spcAft>
              <a:buClr>
                <a:srgbClr val="434343"/>
              </a:buClr>
              <a:buSzPts val="1400"/>
              <a:buChar char="○"/>
              <a:defRPr/>
            </a:lvl8pPr>
            <a:lvl9pPr lvl="8" algn="r" rtl="0">
              <a:lnSpc>
                <a:spcPct val="100000"/>
              </a:lnSpc>
              <a:spcBef>
                <a:spcPts val="0"/>
              </a:spcBef>
              <a:spcAft>
                <a:spcPts val="0"/>
              </a:spcAft>
              <a:buClr>
                <a:srgbClr val="434343"/>
              </a:buClr>
              <a:buSzPts val="1400"/>
              <a:buChar char="■"/>
              <a:defRPr/>
            </a:lvl9pPr>
          </a:lstStyle>
          <a:p>
            <a:r>
              <a:rPr lang="ru-RU"/>
              <a:t>Образец подзаголовка</a:t>
            </a:r>
            <a:endParaRPr/>
          </a:p>
        </p:txBody>
      </p:sp>
      <p:sp>
        <p:nvSpPr>
          <p:cNvPr id="215" name="Google Shape;215;p32"/>
          <p:cNvSpPr txBox="1">
            <a:spLocks noGrp="1"/>
          </p:cNvSpPr>
          <p:nvPr>
            <p:ph type="title"/>
          </p:nvPr>
        </p:nvSpPr>
        <p:spPr>
          <a:xfrm>
            <a:off x="5722133" y="2451800"/>
            <a:ext cx="5516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ru-RU"/>
              <a:t>Образец заголовка</a:t>
            </a:r>
            <a:endParaRPr/>
          </a:p>
        </p:txBody>
      </p:sp>
      <p:pic>
        <p:nvPicPr>
          <p:cNvPr id="216" name="Google Shape;216;p32"/>
          <p:cNvPicPr preferRelativeResize="0"/>
          <p:nvPr/>
        </p:nvPicPr>
        <p:blipFill rotWithShape="1">
          <a:blip r:embed="rId5">
            <a:alphaModFix/>
          </a:blip>
          <a:srcRect l="37644" r="7344" b="22594"/>
          <a:stretch/>
        </p:blipFill>
        <p:spPr>
          <a:xfrm>
            <a:off x="8148733" y="-1459767"/>
            <a:ext cx="2809699" cy="2422699"/>
          </a:xfrm>
          <a:prstGeom prst="rect">
            <a:avLst/>
          </a:prstGeom>
          <a:noFill/>
          <a:ln>
            <a:noFill/>
          </a:ln>
        </p:spPr>
      </p:pic>
    </p:spTree>
    <p:extLst>
      <p:ext uri="{BB962C8B-B14F-4D97-AF65-F5344CB8AC3E}">
        <p14:creationId xmlns:p14="http://schemas.microsoft.com/office/powerpoint/2010/main" val="20613232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7"/>
        <p:cNvGrpSpPr/>
        <p:nvPr/>
      </p:nvGrpSpPr>
      <p:grpSpPr>
        <a:xfrm>
          <a:off x="0" y="0"/>
          <a:ext cx="0" cy="0"/>
          <a:chOff x="0" y="0"/>
          <a:chExt cx="0" cy="0"/>
        </a:xfrm>
      </p:grpSpPr>
      <p:sp>
        <p:nvSpPr>
          <p:cNvPr id="218" name="Google Shape;218;p33"/>
          <p:cNvSpPr txBox="1">
            <a:spLocks noGrp="1"/>
          </p:cNvSpPr>
          <p:nvPr>
            <p:ph type="subTitle" idx="1"/>
          </p:nvPr>
        </p:nvSpPr>
        <p:spPr>
          <a:xfrm>
            <a:off x="953467" y="1969833"/>
            <a:ext cx="5016400" cy="25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r>
              <a:rPr lang="ru-RU"/>
              <a:t>Образец подзаголовка</a:t>
            </a:r>
            <a:endParaRPr/>
          </a:p>
        </p:txBody>
      </p:sp>
      <p:sp>
        <p:nvSpPr>
          <p:cNvPr id="219" name="Google Shape;219;p3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20" name="Google Shape;220;p33"/>
          <p:cNvPicPr preferRelativeResize="0"/>
          <p:nvPr/>
        </p:nvPicPr>
        <p:blipFill rotWithShape="1">
          <a:blip r:embed="rId2">
            <a:alphaModFix/>
          </a:blip>
          <a:srcRect l="37629" r="8257" b="23617"/>
          <a:stretch/>
        </p:blipFill>
        <p:spPr>
          <a:xfrm rot="7389225">
            <a:off x="6795970" y="5959002"/>
            <a:ext cx="3147167" cy="2722129"/>
          </a:xfrm>
          <a:prstGeom prst="rect">
            <a:avLst/>
          </a:prstGeom>
          <a:noFill/>
          <a:ln>
            <a:noFill/>
          </a:ln>
        </p:spPr>
      </p:pic>
      <p:pic>
        <p:nvPicPr>
          <p:cNvPr id="221" name="Google Shape;221;p33"/>
          <p:cNvPicPr preferRelativeResize="0"/>
          <p:nvPr/>
        </p:nvPicPr>
        <p:blipFill rotWithShape="1">
          <a:blip r:embed="rId3">
            <a:alphaModFix/>
          </a:blip>
          <a:srcRect l="77476" t="70981"/>
          <a:stretch/>
        </p:blipFill>
        <p:spPr>
          <a:xfrm flipH="1">
            <a:off x="-65499" y="5646801"/>
            <a:ext cx="1577035" cy="1277833"/>
          </a:xfrm>
          <a:prstGeom prst="rect">
            <a:avLst/>
          </a:prstGeom>
          <a:noFill/>
          <a:ln>
            <a:noFill/>
          </a:ln>
        </p:spPr>
      </p:pic>
      <p:pic>
        <p:nvPicPr>
          <p:cNvPr id="222" name="Google Shape;222;p33"/>
          <p:cNvPicPr preferRelativeResize="0"/>
          <p:nvPr/>
        </p:nvPicPr>
        <p:blipFill rotWithShape="1">
          <a:blip r:embed="rId4">
            <a:alphaModFix/>
          </a:blip>
          <a:srcRect l="59577" t="28190" r="25387" b="45314"/>
          <a:stretch/>
        </p:blipFill>
        <p:spPr>
          <a:xfrm rot="-5400000" flipH="1">
            <a:off x="11047017" y="53085"/>
            <a:ext cx="1048801" cy="1039633"/>
          </a:xfrm>
          <a:prstGeom prst="rect">
            <a:avLst/>
          </a:prstGeom>
          <a:noFill/>
          <a:ln>
            <a:noFill/>
          </a:ln>
        </p:spPr>
      </p:pic>
    </p:spTree>
    <p:extLst>
      <p:ext uri="{BB962C8B-B14F-4D97-AF65-F5344CB8AC3E}">
        <p14:creationId xmlns:p14="http://schemas.microsoft.com/office/powerpoint/2010/main" val="1523008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960000" y="3171500"/>
            <a:ext cx="3115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25" name="Google Shape;225;p34"/>
          <p:cNvSpPr txBox="1">
            <a:spLocks noGrp="1"/>
          </p:cNvSpPr>
          <p:nvPr>
            <p:ph type="subTitle" idx="1"/>
          </p:nvPr>
        </p:nvSpPr>
        <p:spPr>
          <a:xfrm>
            <a:off x="960000" y="3934699"/>
            <a:ext cx="3115200" cy="9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26" name="Google Shape;226;p34"/>
          <p:cNvSpPr txBox="1">
            <a:spLocks noGrp="1"/>
          </p:cNvSpPr>
          <p:nvPr>
            <p:ph type="title" idx="2"/>
          </p:nvPr>
        </p:nvSpPr>
        <p:spPr>
          <a:xfrm>
            <a:off x="4538400" y="3171500"/>
            <a:ext cx="3115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27" name="Google Shape;227;p34"/>
          <p:cNvSpPr txBox="1">
            <a:spLocks noGrp="1"/>
          </p:cNvSpPr>
          <p:nvPr>
            <p:ph type="subTitle" idx="3"/>
          </p:nvPr>
        </p:nvSpPr>
        <p:spPr>
          <a:xfrm>
            <a:off x="4538400" y="3934699"/>
            <a:ext cx="3115200" cy="9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28" name="Google Shape;228;p34"/>
          <p:cNvSpPr txBox="1">
            <a:spLocks noGrp="1"/>
          </p:cNvSpPr>
          <p:nvPr>
            <p:ph type="title" idx="4"/>
          </p:nvPr>
        </p:nvSpPr>
        <p:spPr>
          <a:xfrm>
            <a:off x="8116800" y="3171500"/>
            <a:ext cx="3115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29" name="Google Shape;229;p34"/>
          <p:cNvSpPr txBox="1">
            <a:spLocks noGrp="1"/>
          </p:cNvSpPr>
          <p:nvPr>
            <p:ph type="subTitle" idx="5"/>
          </p:nvPr>
        </p:nvSpPr>
        <p:spPr>
          <a:xfrm>
            <a:off x="8116800" y="3934699"/>
            <a:ext cx="3115200" cy="9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30" name="Google Shape;230;p34"/>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31" name="Google Shape;231;p34"/>
          <p:cNvPicPr preferRelativeResize="0"/>
          <p:nvPr/>
        </p:nvPicPr>
        <p:blipFill rotWithShape="1">
          <a:blip r:embed="rId2">
            <a:alphaModFix/>
          </a:blip>
          <a:srcRect t="83419" r="71201"/>
          <a:stretch/>
        </p:blipFill>
        <p:spPr>
          <a:xfrm rot="10800000">
            <a:off x="8375600" y="1"/>
            <a:ext cx="3816400" cy="1668432"/>
          </a:xfrm>
          <a:prstGeom prst="rect">
            <a:avLst/>
          </a:prstGeom>
          <a:noFill/>
          <a:ln>
            <a:noFill/>
          </a:ln>
        </p:spPr>
      </p:pic>
      <p:pic>
        <p:nvPicPr>
          <p:cNvPr id="232" name="Google Shape;232;p34"/>
          <p:cNvPicPr preferRelativeResize="0"/>
          <p:nvPr/>
        </p:nvPicPr>
        <p:blipFill rotWithShape="1">
          <a:blip r:embed="rId3">
            <a:alphaModFix/>
          </a:blip>
          <a:srcRect l="59945" t="31435" r="26728" b="48783"/>
          <a:stretch/>
        </p:blipFill>
        <p:spPr>
          <a:xfrm rot="5400000" flipH="1">
            <a:off x="-130400" y="4569033"/>
            <a:ext cx="1181341" cy="986400"/>
          </a:xfrm>
          <a:prstGeom prst="rect">
            <a:avLst/>
          </a:prstGeom>
          <a:noFill/>
          <a:ln>
            <a:noFill/>
          </a:ln>
        </p:spPr>
      </p:pic>
      <p:pic>
        <p:nvPicPr>
          <p:cNvPr id="233" name="Google Shape;233;p34"/>
          <p:cNvPicPr preferRelativeResize="0"/>
          <p:nvPr/>
        </p:nvPicPr>
        <p:blipFill rotWithShape="1">
          <a:blip r:embed="rId4">
            <a:alphaModFix/>
          </a:blip>
          <a:srcRect l="38413" r="8740" b="24230"/>
          <a:stretch/>
        </p:blipFill>
        <p:spPr>
          <a:xfrm rot="-8423032">
            <a:off x="3556603" y="5935765"/>
            <a:ext cx="5914269" cy="5196171"/>
          </a:xfrm>
          <a:prstGeom prst="rect">
            <a:avLst/>
          </a:prstGeom>
          <a:noFill/>
          <a:ln>
            <a:noFill/>
          </a:ln>
        </p:spPr>
      </p:pic>
      <p:pic>
        <p:nvPicPr>
          <p:cNvPr id="234" name="Google Shape;234;p34"/>
          <p:cNvPicPr preferRelativeResize="0"/>
          <p:nvPr/>
        </p:nvPicPr>
        <p:blipFill rotWithShape="1">
          <a:blip r:embed="rId5">
            <a:alphaModFix/>
          </a:blip>
          <a:srcRect t="71389" r="75873"/>
          <a:stretch/>
        </p:blipFill>
        <p:spPr>
          <a:xfrm rot="5400000">
            <a:off x="-1335566" y="-1265067"/>
            <a:ext cx="2869268" cy="1962133"/>
          </a:xfrm>
          <a:prstGeom prst="rect">
            <a:avLst/>
          </a:prstGeom>
          <a:noFill/>
          <a:ln>
            <a:noFill/>
          </a:ln>
        </p:spPr>
      </p:pic>
      <p:pic>
        <p:nvPicPr>
          <p:cNvPr id="235" name="Google Shape;235;p34"/>
          <p:cNvPicPr preferRelativeResize="0"/>
          <p:nvPr/>
        </p:nvPicPr>
        <p:blipFill rotWithShape="1">
          <a:blip r:embed="rId6">
            <a:alphaModFix/>
          </a:blip>
          <a:srcRect l="84785" t="36772" b="39225"/>
          <a:stretch/>
        </p:blipFill>
        <p:spPr>
          <a:xfrm>
            <a:off x="11490901" y="4471569"/>
            <a:ext cx="997033" cy="1646135"/>
          </a:xfrm>
          <a:prstGeom prst="rect">
            <a:avLst/>
          </a:prstGeom>
          <a:noFill/>
          <a:ln>
            <a:noFill/>
          </a:ln>
        </p:spPr>
      </p:pic>
    </p:spTree>
    <p:extLst>
      <p:ext uri="{BB962C8B-B14F-4D97-AF65-F5344CB8AC3E}">
        <p14:creationId xmlns:p14="http://schemas.microsoft.com/office/powerpoint/2010/main" val="2922461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1767065" y="2342335"/>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38" name="Google Shape;238;p35"/>
          <p:cNvSpPr txBox="1">
            <a:spLocks noGrp="1"/>
          </p:cNvSpPr>
          <p:nvPr>
            <p:ph type="subTitle" idx="1"/>
          </p:nvPr>
        </p:nvSpPr>
        <p:spPr>
          <a:xfrm>
            <a:off x="4882935" y="1781284"/>
            <a:ext cx="5542000" cy="126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39" name="Google Shape;239;p35"/>
          <p:cNvSpPr txBox="1">
            <a:spLocks noGrp="1"/>
          </p:cNvSpPr>
          <p:nvPr>
            <p:ph type="title" idx="2"/>
          </p:nvPr>
        </p:nvSpPr>
        <p:spPr>
          <a:xfrm>
            <a:off x="1767065" y="3891619"/>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40" name="Google Shape;240;p35"/>
          <p:cNvSpPr txBox="1">
            <a:spLocks noGrp="1"/>
          </p:cNvSpPr>
          <p:nvPr>
            <p:ph type="subTitle" idx="3"/>
          </p:nvPr>
        </p:nvSpPr>
        <p:spPr>
          <a:xfrm>
            <a:off x="4882935" y="3328976"/>
            <a:ext cx="5542000" cy="12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41" name="Google Shape;241;p35"/>
          <p:cNvSpPr txBox="1">
            <a:spLocks noGrp="1"/>
          </p:cNvSpPr>
          <p:nvPr>
            <p:ph type="title" idx="4"/>
          </p:nvPr>
        </p:nvSpPr>
        <p:spPr>
          <a:xfrm>
            <a:off x="1767065" y="54409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42" name="Google Shape;242;p35"/>
          <p:cNvSpPr txBox="1">
            <a:spLocks noGrp="1"/>
          </p:cNvSpPr>
          <p:nvPr>
            <p:ph type="subTitle" idx="5"/>
          </p:nvPr>
        </p:nvSpPr>
        <p:spPr>
          <a:xfrm>
            <a:off x="4882283" y="4879867"/>
            <a:ext cx="5542000" cy="126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43" name="Google Shape;243;p35"/>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44" name="Google Shape;244;p35"/>
          <p:cNvPicPr preferRelativeResize="0"/>
          <p:nvPr/>
        </p:nvPicPr>
        <p:blipFill rotWithShape="1">
          <a:blip r:embed="rId2">
            <a:alphaModFix/>
          </a:blip>
          <a:srcRect l="38428" r="8770" b="21636"/>
          <a:stretch/>
        </p:blipFill>
        <p:spPr>
          <a:xfrm rot="-2700000">
            <a:off x="-2233000" y="3241768"/>
            <a:ext cx="3491365" cy="3175333"/>
          </a:xfrm>
          <a:prstGeom prst="rect">
            <a:avLst/>
          </a:prstGeom>
          <a:noFill/>
          <a:ln>
            <a:noFill/>
          </a:ln>
        </p:spPr>
      </p:pic>
      <p:pic>
        <p:nvPicPr>
          <p:cNvPr id="245" name="Google Shape;245;p35"/>
          <p:cNvPicPr preferRelativeResize="0"/>
          <p:nvPr/>
        </p:nvPicPr>
        <p:blipFill rotWithShape="1">
          <a:blip r:embed="rId3">
            <a:alphaModFix/>
          </a:blip>
          <a:srcRect l="78527" t="72475"/>
          <a:stretch/>
        </p:blipFill>
        <p:spPr>
          <a:xfrm rot="10800000" flipH="1">
            <a:off x="10343601" y="-395300"/>
            <a:ext cx="2341465" cy="1887667"/>
          </a:xfrm>
          <a:prstGeom prst="rect">
            <a:avLst/>
          </a:prstGeom>
          <a:noFill/>
          <a:ln>
            <a:noFill/>
          </a:ln>
        </p:spPr>
      </p:pic>
      <p:pic>
        <p:nvPicPr>
          <p:cNvPr id="246" name="Google Shape;246;p35"/>
          <p:cNvPicPr preferRelativeResize="0"/>
          <p:nvPr/>
        </p:nvPicPr>
        <p:blipFill rotWithShape="1">
          <a:blip r:embed="rId4">
            <a:alphaModFix/>
          </a:blip>
          <a:srcRect l="46003" t="23799" r="41205" b="53261"/>
          <a:stretch/>
        </p:blipFill>
        <p:spPr>
          <a:xfrm rot="1114972">
            <a:off x="10820367" y="5206068"/>
            <a:ext cx="1559499" cy="1573203"/>
          </a:xfrm>
          <a:prstGeom prst="rect">
            <a:avLst/>
          </a:prstGeom>
          <a:noFill/>
          <a:ln>
            <a:noFill/>
          </a:ln>
        </p:spPr>
      </p:pic>
    </p:spTree>
    <p:extLst>
      <p:ext uri="{BB962C8B-B14F-4D97-AF65-F5344CB8AC3E}">
        <p14:creationId xmlns:p14="http://schemas.microsoft.com/office/powerpoint/2010/main" val="38828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1944923" y="2243800"/>
            <a:ext cx="347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49" name="Google Shape;249;p36"/>
          <p:cNvSpPr txBox="1">
            <a:spLocks noGrp="1"/>
          </p:cNvSpPr>
          <p:nvPr>
            <p:ph type="subTitle" idx="1"/>
          </p:nvPr>
        </p:nvSpPr>
        <p:spPr>
          <a:xfrm>
            <a:off x="1944908" y="2947400"/>
            <a:ext cx="3479600" cy="8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50" name="Google Shape;250;p36"/>
          <p:cNvSpPr txBox="1">
            <a:spLocks noGrp="1"/>
          </p:cNvSpPr>
          <p:nvPr>
            <p:ph type="title" idx="2"/>
          </p:nvPr>
        </p:nvSpPr>
        <p:spPr>
          <a:xfrm>
            <a:off x="6767492" y="2243800"/>
            <a:ext cx="347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51" name="Google Shape;251;p36"/>
          <p:cNvSpPr txBox="1">
            <a:spLocks noGrp="1"/>
          </p:cNvSpPr>
          <p:nvPr>
            <p:ph type="subTitle" idx="3"/>
          </p:nvPr>
        </p:nvSpPr>
        <p:spPr>
          <a:xfrm>
            <a:off x="6767473" y="2947400"/>
            <a:ext cx="3479600" cy="8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52" name="Google Shape;252;p36"/>
          <p:cNvSpPr txBox="1">
            <a:spLocks noGrp="1"/>
          </p:cNvSpPr>
          <p:nvPr>
            <p:ph type="title" idx="4"/>
          </p:nvPr>
        </p:nvSpPr>
        <p:spPr>
          <a:xfrm>
            <a:off x="1944923" y="4602667"/>
            <a:ext cx="347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53" name="Google Shape;253;p36"/>
          <p:cNvSpPr txBox="1">
            <a:spLocks noGrp="1"/>
          </p:cNvSpPr>
          <p:nvPr>
            <p:ph type="subTitle" idx="5"/>
          </p:nvPr>
        </p:nvSpPr>
        <p:spPr>
          <a:xfrm>
            <a:off x="1944908" y="5306267"/>
            <a:ext cx="3479600" cy="8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54" name="Google Shape;254;p36"/>
          <p:cNvSpPr txBox="1">
            <a:spLocks noGrp="1"/>
          </p:cNvSpPr>
          <p:nvPr>
            <p:ph type="title" idx="6"/>
          </p:nvPr>
        </p:nvSpPr>
        <p:spPr>
          <a:xfrm>
            <a:off x="6767492" y="4602667"/>
            <a:ext cx="347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55" name="Google Shape;255;p36"/>
          <p:cNvSpPr txBox="1">
            <a:spLocks noGrp="1"/>
          </p:cNvSpPr>
          <p:nvPr>
            <p:ph type="subTitle" idx="7"/>
          </p:nvPr>
        </p:nvSpPr>
        <p:spPr>
          <a:xfrm>
            <a:off x="6767473" y="5306267"/>
            <a:ext cx="3479600" cy="8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56" name="Google Shape;256;p36"/>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57" name="Google Shape;257;p36"/>
          <p:cNvPicPr preferRelativeResize="0"/>
          <p:nvPr/>
        </p:nvPicPr>
        <p:blipFill rotWithShape="1">
          <a:blip r:embed="rId2">
            <a:alphaModFix/>
          </a:blip>
          <a:srcRect t="88865" r="72868"/>
          <a:stretch/>
        </p:blipFill>
        <p:spPr>
          <a:xfrm rot="10800000">
            <a:off x="8632332" y="2"/>
            <a:ext cx="3559669" cy="1109165"/>
          </a:xfrm>
          <a:prstGeom prst="rect">
            <a:avLst/>
          </a:prstGeom>
          <a:noFill/>
          <a:ln>
            <a:noFill/>
          </a:ln>
        </p:spPr>
      </p:pic>
      <p:pic>
        <p:nvPicPr>
          <p:cNvPr id="258" name="Google Shape;258;p36"/>
          <p:cNvPicPr preferRelativeResize="0"/>
          <p:nvPr/>
        </p:nvPicPr>
        <p:blipFill rotWithShape="1">
          <a:blip r:embed="rId3">
            <a:alphaModFix/>
          </a:blip>
          <a:srcRect l="81002" t="75059"/>
          <a:stretch/>
        </p:blipFill>
        <p:spPr>
          <a:xfrm rot="5400000">
            <a:off x="-442831" y="5510219"/>
            <a:ext cx="1536833" cy="1268864"/>
          </a:xfrm>
          <a:prstGeom prst="rect">
            <a:avLst/>
          </a:prstGeom>
          <a:noFill/>
          <a:ln>
            <a:noFill/>
          </a:ln>
        </p:spPr>
      </p:pic>
      <p:pic>
        <p:nvPicPr>
          <p:cNvPr id="259" name="Google Shape;259;p36"/>
          <p:cNvPicPr preferRelativeResize="0"/>
          <p:nvPr/>
        </p:nvPicPr>
        <p:blipFill rotWithShape="1">
          <a:blip r:embed="rId4">
            <a:alphaModFix/>
          </a:blip>
          <a:srcRect l="84998" t="34090" b="38204"/>
          <a:stretch/>
        </p:blipFill>
        <p:spPr>
          <a:xfrm rot="5400000">
            <a:off x="6258733" y="5664699"/>
            <a:ext cx="983067" cy="1899936"/>
          </a:xfrm>
          <a:prstGeom prst="rect">
            <a:avLst/>
          </a:prstGeom>
          <a:noFill/>
          <a:ln>
            <a:noFill/>
          </a:ln>
        </p:spPr>
      </p:pic>
      <p:pic>
        <p:nvPicPr>
          <p:cNvPr id="260" name="Google Shape;260;p36"/>
          <p:cNvPicPr preferRelativeResize="0"/>
          <p:nvPr/>
        </p:nvPicPr>
        <p:blipFill rotWithShape="1">
          <a:blip r:embed="rId5">
            <a:alphaModFix/>
          </a:blip>
          <a:srcRect l="48777" t="23434" r="41359" b="49030"/>
          <a:stretch/>
        </p:blipFill>
        <p:spPr>
          <a:xfrm rot="-1383051">
            <a:off x="11377001" y="2358635"/>
            <a:ext cx="1202497" cy="1888301"/>
          </a:xfrm>
          <a:prstGeom prst="rect">
            <a:avLst/>
          </a:prstGeom>
          <a:noFill/>
          <a:ln>
            <a:noFill/>
          </a:ln>
        </p:spPr>
      </p:pic>
    </p:spTree>
    <p:extLst>
      <p:ext uri="{BB962C8B-B14F-4D97-AF65-F5344CB8AC3E}">
        <p14:creationId xmlns:p14="http://schemas.microsoft.com/office/powerpoint/2010/main" val="4131629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960067" y="2299551"/>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63" name="Google Shape;263;p37"/>
          <p:cNvSpPr txBox="1">
            <a:spLocks noGrp="1"/>
          </p:cNvSpPr>
          <p:nvPr>
            <p:ph type="subTitle" idx="1"/>
          </p:nvPr>
        </p:nvSpPr>
        <p:spPr>
          <a:xfrm>
            <a:off x="960067" y="3003151"/>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64" name="Google Shape;264;p37"/>
          <p:cNvSpPr txBox="1">
            <a:spLocks noGrp="1"/>
          </p:cNvSpPr>
          <p:nvPr>
            <p:ph type="title" idx="2"/>
          </p:nvPr>
        </p:nvSpPr>
        <p:spPr>
          <a:xfrm>
            <a:off x="4457433" y="2299551"/>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65" name="Google Shape;265;p37"/>
          <p:cNvSpPr txBox="1">
            <a:spLocks noGrp="1"/>
          </p:cNvSpPr>
          <p:nvPr>
            <p:ph type="subTitle" idx="3"/>
          </p:nvPr>
        </p:nvSpPr>
        <p:spPr>
          <a:xfrm>
            <a:off x="4457433" y="3003151"/>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66" name="Google Shape;266;p37"/>
          <p:cNvSpPr txBox="1">
            <a:spLocks noGrp="1"/>
          </p:cNvSpPr>
          <p:nvPr>
            <p:ph type="title" idx="4"/>
          </p:nvPr>
        </p:nvSpPr>
        <p:spPr>
          <a:xfrm>
            <a:off x="960033" y="4590667"/>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67" name="Google Shape;267;p37"/>
          <p:cNvSpPr txBox="1">
            <a:spLocks noGrp="1"/>
          </p:cNvSpPr>
          <p:nvPr>
            <p:ph type="subTitle" idx="5"/>
          </p:nvPr>
        </p:nvSpPr>
        <p:spPr>
          <a:xfrm>
            <a:off x="960033" y="5294267"/>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68" name="Google Shape;268;p37"/>
          <p:cNvSpPr txBox="1">
            <a:spLocks noGrp="1"/>
          </p:cNvSpPr>
          <p:nvPr>
            <p:ph type="title" idx="6"/>
          </p:nvPr>
        </p:nvSpPr>
        <p:spPr>
          <a:xfrm>
            <a:off x="4457433" y="4590667"/>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69" name="Google Shape;269;p37"/>
          <p:cNvSpPr txBox="1">
            <a:spLocks noGrp="1"/>
          </p:cNvSpPr>
          <p:nvPr>
            <p:ph type="subTitle" idx="7"/>
          </p:nvPr>
        </p:nvSpPr>
        <p:spPr>
          <a:xfrm>
            <a:off x="4457433" y="5294267"/>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70" name="Google Shape;270;p37"/>
          <p:cNvSpPr txBox="1">
            <a:spLocks noGrp="1"/>
          </p:cNvSpPr>
          <p:nvPr>
            <p:ph type="title" idx="8"/>
          </p:nvPr>
        </p:nvSpPr>
        <p:spPr>
          <a:xfrm>
            <a:off x="7954767" y="2299551"/>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71" name="Google Shape;271;p37"/>
          <p:cNvSpPr txBox="1">
            <a:spLocks noGrp="1"/>
          </p:cNvSpPr>
          <p:nvPr>
            <p:ph type="subTitle" idx="9"/>
          </p:nvPr>
        </p:nvSpPr>
        <p:spPr>
          <a:xfrm>
            <a:off x="7954767" y="3003151"/>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72" name="Google Shape;272;p37"/>
          <p:cNvSpPr txBox="1">
            <a:spLocks noGrp="1"/>
          </p:cNvSpPr>
          <p:nvPr>
            <p:ph type="title" idx="13"/>
          </p:nvPr>
        </p:nvSpPr>
        <p:spPr>
          <a:xfrm>
            <a:off x="7954767" y="4590667"/>
            <a:ext cx="327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73" name="Google Shape;273;p37"/>
          <p:cNvSpPr txBox="1">
            <a:spLocks noGrp="1"/>
          </p:cNvSpPr>
          <p:nvPr>
            <p:ph type="subTitle" idx="14"/>
          </p:nvPr>
        </p:nvSpPr>
        <p:spPr>
          <a:xfrm>
            <a:off x="7954767" y="5294267"/>
            <a:ext cx="3277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74" name="Google Shape;274;p37"/>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275" name="Google Shape;275;p37"/>
          <p:cNvPicPr preferRelativeResize="0"/>
          <p:nvPr/>
        </p:nvPicPr>
        <p:blipFill rotWithShape="1">
          <a:blip r:embed="rId2">
            <a:alphaModFix/>
          </a:blip>
          <a:srcRect l="39265" r="9360" b="22732"/>
          <a:stretch/>
        </p:blipFill>
        <p:spPr>
          <a:xfrm rot="-3889282">
            <a:off x="7478812" y="-2163851"/>
            <a:ext cx="3262677" cy="3007139"/>
          </a:xfrm>
          <a:prstGeom prst="rect">
            <a:avLst/>
          </a:prstGeom>
          <a:noFill/>
          <a:ln>
            <a:noFill/>
          </a:ln>
        </p:spPr>
      </p:pic>
      <p:pic>
        <p:nvPicPr>
          <p:cNvPr id="276" name="Google Shape;276;p37"/>
          <p:cNvPicPr preferRelativeResize="0"/>
          <p:nvPr/>
        </p:nvPicPr>
        <p:blipFill rotWithShape="1">
          <a:blip r:embed="rId3">
            <a:alphaModFix/>
          </a:blip>
          <a:srcRect l="73097" t="66172"/>
          <a:stretch/>
        </p:blipFill>
        <p:spPr>
          <a:xfrm>
            <a:off x="9300405" y="4641533"/>
            <a:ext cx="3032535" cy="2319832"/>
          </a:xfrm>
          <a:prstGeom prst="rect">
            <a:avLst/>
          </a:prstGeom>
          <a:noFill/>
          <a:ln>
            <a:noFill/>
          </a:ln>
        </p:spPr>
      </p:pic>
      <p:pic>
        <p:nvPicPr>
          <p:cNvPr id="277" name="Google Shape;277;p37"/>
          <p:cNvPicPr preferRelativeResize="0"/>
          <p:nvPr/>
        </p:nvPicPr>
        <p:blipFill rotWithShape="1">
          <a:blip r:embed="rId4">
            <a:alphaModFix/>
          </a:blip>
          <a:srcRect l="48777" t="23434" r="41359" b="49030"/>
          <a:stretch/>
        </p:blipFill>
        <p:spPr>
          <a:xfrm rot="-10265225" flipH="1">
            <a:off x="-481423" y="4040238"/>
            <a:ext cx="1202497" cy="1888300"/>
          </a:xfrm>
          <a:prstGeom prst="rect">
            <a:avLst/>
          </a:prstGeom>
          <a:noFill/>
          <a:ln>
            <a:noFill/>
          </a:ln>
        </p:spPr>
      </p:pic>
    </p:spTree>
    <p:extLst>
      <p:ext uri="{BB962C8B-B14F-4D97-AF65-F5344CB8AC3E}">
        <p14:creationId xmlns:p14="http://schemas.microsoft.com/office/powerpoint/2010/main" val="39174821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78"/>
        <p:cNvGrpSpPr/>
        <p:nvPr/>
      </p:nvGrpSpPr>
      <p:grpSpPr>
        <a:xfrm>
          <a:off x="0" y="0"/>
          <a:ext cx="0" cy="0"/>
          <a:chOff x="0" y="0"/>
          <a:chExt cx="0" cy="0"/>
        </a:xfrm>
      </p:grpSpPr>
      <p:sp>
        <p:nvSpPr>
          <p:cNvPr id="279" name="Google Shape;279;p38"/>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a:spLocks noGrp="1"/>
          </p:cNvSpPr>
          <p:nvPr>
            <p:ph type="subTitle" idx="1"/>
          </p:nvPr>
        </p:nvSpPr>
        <p:spPr>
          <a:xfrm>
            <a:off x="1712000" y="1824400"/>
            <a:ext cx="8768000" cy="5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81" name="Google Shape;281;p38"/>
          <p:cNvSpPr txBox="1">
            <a:spLocks noGrp="1"/>
          </p:cNvSpPr>
          <p:nvPr>
            <p:ph type="title" idx="2" hasCustomPrompt="1"/>
          </p:nvPr>
        </p:nvSpPr>
        <p:spPr>
          <a:xfrm>
            <a:off x="1712000" y="25937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a:spLocks noGrp="1"/>
          </p:cNvSpPr>
          <p:nvPr>
            <p:ph type="subTitle" idx="3"/>
          </p:nvPr>
        </p:nvSpPr>
        <p:spPr>
          <a:xfrm>
            <a:off x="1712000" y="3698127"/>
            <a:ext cx="8768000" cy="5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83" name="Google Shape;283;p38"/>
          <p:cNvSpPr txBox="1">
            <a:spLocks noGrp="1"/>
          </p:cNvSpPr>
          <p:nvPr>
            <p:ph type="title" idx="4" hasCustomPrompt="1"/>
          </p:nvPr>
        </p:nvSpPr>
        <p:spPr>
          <a:xfrm>
            <a:off x="1712000" y="44674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a:spLocks noGrp="1"/>
          </p:cNvSpPr>
          <p:nvPr>
            <p:ph type="subTitle" idx="5"/>
          </p:nvPr>
        </p:nvSpPr>
        <p:spPr>
          <a:xfrm>
            <a:off x="1712000" y="5571869"/>
            <a:ext cx="8768000" cy="5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285" name="Google Shape;285;p38"/>
          <p:cNvPicPr preferRelativeResize="0"/>
          <p:nvPr/>
        </p:nvPicPr>
        <p:blipFill rotWithShape="1">
          <a:blip r:embed="rId2">
            <a:alphaModFix/>
          </a:blip>
          <a:srcRect l="59847" b="36532"/>
          <a:stretch/>
        </p:blipFill>
        <p:spPr>
          <a:xfrm rot="-3149774" flipH="1">
            <a:off x="-1727242" y="1681999"/>
            <a:ext cx="3282244" cy="3174068"/>
          </a:xfrm>
          <a:prstGeom prst="rect">
            <a:avLst/>
          </a:prstGeom>
          <a:noFill/>
          <a:ln>
            <a:noFill/>
          </a:ln>
        </p:spPr>
      </p:pic>
      <p:pic>
        <p:nvPicPr>
          <p:cNvPr id="286" name="Google Shape;286;p38"/>
          <p:cNvPicPr preferRelativeResize="0"/>
          <p:nvPr/>
        </p:nvPicPr>
        <p:blipFill rotWithShape="1">
          <a:blip r:embed="rId3">
            <a:alphaModFix/>
          </a:blip>
          <a:srcRect l="59877" t="29365" r="25205" b="48941"/>
          <a:stretch/>
        </p:blipFill>
        <p:spPr>
          <a:xfrm rot="6526818" flipH="1">
            <a:off x="10902103" y="615630"/>
            <a:ext cx="1902195" cy="1555911"/>
          </a:xfrm>
          <a:prstGeom prst="rect">
            <a:avLst/>
          </a:prstGeom>
          <a:noFill/>
          <a:ln>
            <a:noFill/>
          </a:ln>
        </p:spPr>
      </p:pic>
      <p:pic>
        <p:nvPicPr>
          <p:cNvPr id="287" name="Google Shape;287;p38"/>
          <p:cNvPicPr preferRelativeResize="0"/>
          <p:nvPr/>
        </p:nvPicPr>
        <p:blipFill rotWithShape="1">
          <a:blip r:embed="rId4">
            <a:alphaModFix/>
          </a:blip>
          <a:srcRect t="87425" r="72080"/>
          <a:stretch/>
        </p:blipFill>
        <p:spPr>
          <a:xfrm flipH="1">
            <a:off x="7626267" y="5276686"/>
            <a:ext cx="4624303" cy="1581300"/>
          </a:xfrm>
          <a:prstGeom prst="rect">
            <a:avLst/>
          </a:prstGeom>
          <a:noFill/>
          <a:ln>
            <a:noFill/>
          </a:ln>
        </p:spPr>
      </p:pic>
    </p:spTree>
    <p:extLst>
      <p:ext uri="{BB962C8B-B14F-4D97-AF65-F5344CB8AC3E}">
        <p14:creationId xmlns:p14="http://schemas.microsoft.com/office/powerpoint/2010/main" val="725118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88"/>
        <p:cNvGrpSpPr/>
        <p:nvPr/>
      </p:nvGrpSpPr>
      <p:grpSpPr>
        <a:xfrm>
          <a:off x="0" y="0"/>
          <a:ext cx="0" cy="0"/>
          <a:chOff x="0" y="0"/>
          <a:chExt cx="0" cy="0"/>
        </a:xfrm>
      </p:grpSpPr>
      <p:sp>
        <p:nvSpPr>
          <p:cNvPr id="289" name="Google Shape;289;p39"/>
          <p:cNvSpPr txBox="1">
            <a:spLocks noGrp="1"/>
          </p:cNvSpPr>
          <p:nvPr>
            <p:ph type="title" hasCustomPrompt="1"/>
          </p:nvPr>
        </p:nvSpPr>
        <p:spPr>
          <a:xfrm>
            <a:off x="1277717" y="21154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a:spLocks noGrp="1"/>
          </p:cNvSpPr>
          <p:nvPr>
            <p:ph type="subTitle" idx="1"/>
          </p:nvPr>
        </p:nvSpPr>
        <p:spPr>
          <a:xfrm>
            <a:off x="1277717" y="4324260"/>
            <a:ext cx="2968000" cy="9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91" name="Google Shape;291;p39"/>
          <p:cNvSpPr txBox="1">
            <a:spLocks noGrp="1"/>
          </p:cNvSpPr>
          <p:nvPr>
            <p:ph type="title" idx="2" hasCustomPrompt="1"/>
          </p:nvPr>
        </p:nvSpPr>
        <p:spPr>
          <a:xfrm>
            <a:off x="4677741" y="21154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a:spLocks noGrp="1"/>
          </p:cNvSpPr>
          <p:nvPr>
            <p:ph type="subTitle" idx="3"/>
          </p:nvPr>
        </p:nvSpPr>
        <p:spPr>
          <a:xfrm>
            <a:off x="4677741" y="4324267"/>
            <a:ext cx="2968000" cy="9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293" name="Google Shape;293;p39"/>
          <p:cNvSpPr txBox="1">
            <a:spLocks noGrp="1"/>
          </p:cNvSpPr>
          <p:nvPr>
            <p:ph type="title" idx="4" hasCustomPrompt="1"/>
          </p:nvPr>
        </p:nvSpPr>
        <p:spPr>
          <a:xfrm>
            <a:off x="7946284" y="21154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1pPr>
            <a:lvl2pPr lvl="1"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2pPr>
            <a:lvl3pPr lvl="2"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3pPr>
            <a:lvl4pPr lvl="3"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4pPr>
            <a:lvl5pPr lvl="4"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5pPr>
            <a:lvl6pPr lvl="5"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6pPr>
            <a:lvl7pPr lvl="6"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7pPr>
            <a:lvl8pPr lvl="7"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8pPr>
            <a:lvl9pPr lvl="8" algn="ctr" rtl="0">
              <a:spcBef>
                <a:spcPts val="0"/>
              </a:spcBef>
              <a:spcAft>
                <a:spcPts val="0"/>
              </a:spcAft>
              <a:buClr>
                <a:schemeClr val="accent3"/>
              </a:buClr>
              <a:buSzPts val="6200"/>
              <a:buFont typeface="Orbitron SemiBold"/>
              <a:buNone/>
              <a:defRPr sz="8266">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a:spLocks noGrp="1"/>
          </p:cNvSpPr>
          <p:nvPr>
            <p:ph type="subTitle" idx="5"/>
          </p:nvPr>
        </p:nvSpPr>
        <p:spPr>
          <a:xfrm>
            <a:off x="7946284" y="4324272"/>
            <a:ext cx="2968000" cy="9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pic>
        <p:nvPicPr>
          <p:cNvPr id="295" name="Google Shape;295;p39"/>
          <p:cNvPicPr preferRelativeResize="0"/>
          <p:nvPr/>
        </p:nvPicPr>
        <p:blipFill rotWithShape="1">
          <a:blip r:embed="rId2">
            <a:alphaModFix/>
          </a:blip>
          <a:srcRect l="59847" b="36532"/>
          <a:stretch/>
        </p:blipFill>
        <p:spPr>
          <a:xfrm rot="7650226" flipH="1">
            <a:off x="10739027" y="2001921"/>
            <a:ext cx="3282244" cy="3174068"/>
          </a:xfrm>
          <a:prstGeom prst="rect">
            <a:avLst/>
          </a:prstGeom>
          <a:noFill/>
          <a:ln>
            <a:noFill/>
          </a:ln>
        </p:spPr>
      </p:pic>
      <p:pic>
        <p:nvPicPr>
          <p:cNvPr id="296" name="Google Shape;296;p39"/>
          <p:cNvPicPr preferRelativeResize="0"/>
          <p:nvPr/>
        </p:nvPicPr>
        <p:blipFill rotWithShape="1">
          <a:blip r:embed="rId3">
            <a:alphaModFix/>
          </a:blip>
          <a:srcRect l="59877" t="29365" r="25205" b="48941"/>
          <a:stretch/>
        </p:blipFill>
        <p:spPr>
          <a:xfrm rot="-4273182" flipH="1">
            <a:off x="-510270" y="4686449"/>
            <a:ext cx="1902195" cy="1555911"/>
          </a:xfrm>
          <a:prstGeom prst="rect">
            <a:avLst/>
          </a:prstGeom>
          <a:noFill/>
          <a:ln>
            <a:noFill/>
          </a:ln>
        </p:spPr>
      </p:pic>
      <p:pic>
        <p:nvPicPr>
          <p:cNvPr id="297" name="Google Shape;297;p39"/>
          <p:cNvPicPr preferRelativeResize="0"/>
          <p:nvPr/>
        </p:nvPicPr>
        <p:blipFill rotWithShape="1">
          <a:blip r:embed="rId4">
            <a:alphaModFix/>
          </a:blip>
          <a:srcRect t="87425" r="72080"/>
          <a:stretch/>
        </p:blipFill>
        <p:spPr>
          <a:xfrm rot="10800000" flipH="1">
            <a:off x="43461" y="2"/>
            <a:ext cx="4624303" cy="1581300"/>
          </a:xfrm>
          <a:prstGeom prst="rect">
            <a:avLst/>
          </a:prstGeom>
          <a:noFill/>
          <a:ln>
            <a:noFill/>
          </a:ln>
        </p:spPr>
      </p:pic>
      <p:sp>
        <p:nvSpPr>
          <p:cNvPr id="298" name="Google Shape;298;p39"/>
          <p:cNvSpPr txBox="1">
            <a:spLocks noGrp="1"/>
          </p:cNvSpPr>
          <p:nvPr>
            <p:ph type="title" idx="6"/>
          </p:nvPr>
        </p:nvSpPr>
        <p:spPr>
          <a:xfrm>
            <a:off x="1277717" y="32198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299" name="Google Shape;299;p39"/>
          <p:cNvSpPr txBox="1">
            <a:spLocks noGrp="1"/>
          </p:cNvSpPr>
          <p:nvPr>
            <p:ph type="title" idx="7"/>
          </p:nvPr>
        </p:nvSpPr>
        <p:spPr>
          <a:xfrm>
            <a:off x="4677741" y="32198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
        <p:nvSpPr>
          <p:cNvPr id="300" name="Google Shape;300;p39"/>
          <p:cNvSpPr txBox="1">
            <a:spLocks noGrp="1"/>
          </p:cNvSpPr>
          <p:nvPr>
            <p:ph type="title" idx="8"/>
          </p:nvPr>
        </p:nvSpPr>
        <p:spPr>
          <a:xfrm>
            <a:off x="7946284" y="3219860"/>
            <a:ext cx="29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3200">
                <a:latin typeface="Orbitron SemiBold"/>
                <a:ea typeface="Orbitron SemiBold"/>
                <a:cs typeface="Orbitron SemiBold"/>
                <a:sym typeface="Orbitron SemiBold"/>
              </a:defRPr>
            </a:lvl9pPr>
          </a:lstStyle>
          <a:p>
            <a:r>
              <a:rPr lang="ru-RU"/>
              <a:t>Образец заголовка</a:t>
            </a:r>
            <a:endParaRPr/>
          </a:p>
        </p:txBody>
      </p:sp>
    </p:spTree>
    <p:extLst>
      <p:ext uri="{BB962C8B-B14F-4D97-AF65-F5344CB8AC3E}">
        <p14:creationId xmlns:p14="http://schemas.microsoft.com/office/powerpoint/2010/main" val="821993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01"/>
        <p:cNvGrpSpPr/>
        <p:nvPr/>
      </p:nvGrpSpPr>
      <p:grpSpPr>
        <a:xfrm>
          <a:off x="0" y="0"/>
          <a:ext cx="0" cy="0"/>
          <a:chOff x="0" y="0"/>
          <a:chExt cx="0" cy="0"/>
        </a:xfrm>
      </p:grpSpPr>
      <p:sp>
        <p:nvSpPr>
          <p:cNvPr id="302" name="Google Shape;302;p40"/>
          <p:cNvSpPr txBox="1">
            <a:spLocks noGrp="1"/>
          </p:cNvSpPr>
          <p:nvPr>
            <p:ph type="ctrTitle"/>
          </p:nvPr>
        </p:nvSpPr>
        <p:spPr>
          <a:xfrm>
            <a:off x="3239933" y="713333"/>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Orbitron Black"/>
              <a:buNone/>
              <a:defRPr sz="8000">
                <a:latin typeface="Orbitron Black"/>
                <a:ea typeface="Orbitron Black"/>
                <a:cs typeface="Orbitron Black"/>
                <a:sym typeface="Orbitron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ru-RU"/>
              <a:t>Образец заголовка</a:t>
            </a:r>
            <a:endParaRPr/>
          </a:p>
        </p:txBody>
      </p:sp>
      <p:sp>
        <p:nvSpPr>
          <p:cNvPr id="303" name="Google Shape;303;p40"/>
          <p:cNvSpPr txBox="1">
            <a:spLocks noGrp="1"/>
          </p:cNvSpPr>
          <p:nvPr>
            <p:ph type="subTitle" idx="1"/>
          </p:nvPr>
        </p:nvSpPr>
        <p:spPr>
          <a:xfrm>
            <a:off x="3233400" y="2043733"/>
            <a:ext cx="5725200" cy="16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ru-RU"/>
              <a:t>Образец подзаголовка</a:t>
            </a:r>
            <a:endParaRPr/>
          </a:p>
        </p:txBody>
      </p:sp>
      <p:sp>
        <p:nvSpPr>
          <p:cNvPr id="304" name="Google Shape;304;p40"/>
          <p:cNvSpPr txBox="1"/>
          <p:nvPr/>
        </p:nvSpPr>
        <p:spPr>
          <a:xfrm>
            <a:off x="3844433" y="4691901"/>
            <a:ext cx="4503200" cy="1036141"/>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accent6"/>
                </a:solidFill>
                <a:latin typeface="Chakra Petch"/>
                <a:ea typeface="Chakra Petch"/>
                <a:cs typeface="Chakra Petch"/>
                <a:sym typeface="Chakra Petch"/>
              </a:rPr>
              <a:t>CREDITS: This presentation template was created by </a:t>
            </a:r>
            <a:r>
              <a:rPr lang="en" sz="1600">
                <a:solidFill>
                  <a:schemeClr val="accent5"/>
                </a:solidFill>
                <a:uFill>
                  <a:noFill/>
                </a:uFill>
                <a:latin typeface="Chakra Petch"/>
                <a:ea typeface="Chakra Petch"/>
                <a:cs typeface="Chakra Petch"/>
                <a:sym typeface="Chakra Petch"/>
                <a:hlinkClick r:id="rId2">
                  <a:extLst>
                    <a:ext uri="{A12FA001-AC4F-418D-AE19-62706E023703}">
                      <ahyp:hlinkClr xmlns:ahyp="http://schemas.microsoft.com/office/drawing/2018/hyperlinkcolor" val="tx"/>
                    </a:ext>
                  </a:extLst>
                </a:hlinkClick>
              </a:rPr>
              <a:t>Slidesgo</a:t>
            </a:r>
            <a:r>
              <a:rPr lang="en" sz="1600">
                <a:solidFill>
                  <a:schemeClr val="accent6"/>
                </a:solidFill>
                <a:latin typeface="Chakra Petch"/>
                <a:ea typeface="Chakra Petch"/>
                <a:cs typeface="Chakra Petch"/>
                <a:sym typeface="Chakra Petch"/>
              </a:rPr>
              <a:t>, including icons by </a:t>
            </a:r>
            <a:r>
              <a:rPr lang="en" sz="1600">
                <a:solidFill>
                  <a:schemeClr val="accent5"/>
                </a:solidFill>
                <a:uFill>
                  <a:noFill/>
                </a:uFill>
                <a:latin typeface="Chakra Petch"/>
                <a:ea typeface="Chakra Petch"/>
                <a:cs typeface="Chakra Petch"/>
                <a:sym typeface="Chakra Petch"/>
                <a:hlinkClick r:id="rId3">
                  <a:extLst>
                    <a:ext uri="{A12FA001-AC4F-418D-AE19-62706E023703}">
                      <ahyp:hlinkClr xmlns:ahyp="http://schemas.microsoft.com/office/drawing/2018/hyperlinkcolor" val="tx"/>
                    </a:ext>
                  </a:extLst>
                </a:hlinkClick>
              </a:rPr>
              <a:t>Flaticon</a:t>
            </a:r>
            <a:r>
              <a:rPr lang="en" sz="1600">
                <a:solidFill>
                  <a:schemeClr val="accent6"/>
                </a:solidFill>
                <a:latin typeface="Chakra Petch"/>
                <a:ea typeface="Chakra Petch"/>
                <a:cs typeface="Chakra Petch"/>
                <a:sym typeface="Chakra Petch"/>
              </a:rPr>
              <a:t> and infographics &amp; images by </a:t>
            </a:r>
            <a:r>
              <a:rPr lang="en" sz="1600">
                <a:solidFill>
                  <a:schemeClr val="accent5"/>
                </a:solidFill>
                <a:uFill>
                  <a:noFill/>
                </a:uFill>
                <a:latin typeface="Chakra Petch"/>
                <a:ea typeface="Chakra Petch"/>
                <a:cs typeface="Chakra Petch"/>
                <a:sym typeface="Chakra Petch"/>
                <a:hlinkClick r:id="rId4">
                  <a:extLst>
                    <a:ext uri="{A12FA001-AC4F-418D-AE19-62706E023703}">
                      <ahyp:hlinkClr xmlns:ahyp="http://schemas.microsoft.com/office/drawing/2018/hyperlinkcolor" val="tx"/>
                    </a:ext>
                  </a:extLst>
                </a:hlinkClick>
              </a:rPr>
              <a:t>Freepik</a:t>
            </a:r>
            <a:endParaRPr sz="16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l="39240" r="8529" b="22815"/>
          <a:stretch/>
        </p:blipFill>
        <p:spPr>
          <a:xfrm rot="-5400009">
            <a:off x="-2023535" y="703340"/>
            <a:ext cx="5059236" cy="4581553"/>
          </a:xfrm>
          <a:prstGeom prst="rect">
            <a:avLst/>
          </a:prstGeom>
          <a:noFill/>
          <a:ln>
            <a:noFill/>
          </a:ln>
        </p:spPr>
      </p:pic>
      <p:pic>
        <p:nvPicPr>
          <p:cNvPr id="306" name="Google Shape;306;p40"/>
          <p:cNvPicPr preferRelativeResize="0"/>
          <p:nvPr/>
        </p:nvPicPr>
        <p:blipFill rotWithShape="1">
          <a:blip r:embed="rId6">
            <a:alphaModFix/>
          </a:blip>
          <a:srcRect l="81010" t="35104" b="37788"/>
          <a:stretch/>
        </p:blipFill>
        <p:spPr>
          <a:xfrm>
            <a:off x="9615802" y="3705730"/>
            <a:ext cx="2621135" cy="3915735"/>
          </a:xfrm>
          <a:prstGeom prst="rect">
            <a:avLst/>
          </a:prstGeom>
          <a:noFill/>
          <a:ln>
            <a:noFill/>
          </a:ln>
        </p:spPr>
      </p:pic>
      <p:pic>
        <p:nvPicPr>
          <p:cNvPr id="307" name="Google Shape;307;p40"/>
          <p:cNvPicPr preferRelativeResize="0"/>
          <p:nvPr/>
        </p:nvPicPr>
        <p:blipFill rotWithShape="1">
          <a:blip r:embed="rId7">
            <a:alphaModFix/>
          </a:blip>
          <a:srcRect l="78181" t="71685"/>
          <a:stretch/>
        </p:blipFill>
        <p:spPr>
          <a:xfrm rot="10800000" flipH="1">
            <a:off x="9921668" y="-113401"/>
            <a:ext cx="2385401" cy="1946868"/>
          </a:xfrm>
          <a:prstGeom prst="rect">
            <a:avLst/>
          </a:prstGeom>
          <a:noFill/>
          <a:ln>
            <a:noFill/>
          </a:ln>
        </p:spPr>
      </p:pic>
      <p:pic>
        <p:nvPicPr>
          <p:cNvPr id="308" name="Google Shape;308;p40"/>
          <p:cNvPicPr preferRelativeResize="0"/>
          <p:nvPr/>
        </p:nvPicPr>
        <p:blipFill rotWithShape="1">
          <a:blip r:embed="rId8">
            <a:alphaModFix/>
          </a:blip>
          <a:srcRect l="48559" t="23228" r="39815" b="53360"/>
          <a:stretch/>
        </p:blipFill>
        <p:spPr>
          <a:xfrm rot="5400000">
            <a:off x="1069067" y="5333899"/>
            <a:ext cx="1741332" cy="1972535"/>
          </a:xfrm>
          <a:prstGeom prst="rect">
            <a:avLst/>
          </a:prstGeom>
          <a:noFill/>
          <a:ln>
            <a:noFill/>
          </a:ln>
        </p:spPr>
      </p:pic>
      <p:pic>
        <p:nvPicPr>
          <p:cNvPr id="309" name="Google Shape;309;p40"/>
          <p:cNvPicPr preferRelativeResize="0"/>
          <p:nvPr/>
        </p:nvPicPr>
        <p:blipFill rotWithShape="1">
          <a:blip r:embed="rId8">
            <a:alphaModFix/>
          </a:blip>
          <a:srcRect l="60584" t="29856" r="26645" b="46732"/>
          <a:stretch/>
        </p:blipFill>
        <p:spPr>
          <a:xfrm>
            <a:off x="6426034" y="-1085667"/>
            <a:ext cx="1572735" cy="1621832"/>
          </a:xfrm>
          <a:prstGeom prst="rect">
            <a:avLst/>
          </a:prstGeom>
          <a:noFill/>
          <a:ln>
            <a:noFill/>
          </a:ln>
        </p:spPr>
      </p:pic>
    </p:spTree>
    <p:extLst>
      <p:ext uri="{BB962C8B-B14F-4D97-AF65-F5344CB8AC3E}">
        <p14:creationId xmlns:p14="http://schemas.microsoft.com/office/powerpoint/2010/main" val="3956028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t="67858" r="75182"/>
          <a:stretch/>
        </p:blipFill>
        <p:spPr>
          <a:xfrm rot="372204">
            <a:off x="-391236" y="4951927"/>
            <a:ext cx="3328539" cy="2485877"/>
          </a:xfrm>
          <a:prstGeom prst="rect">
            <a:avLst/>
          </a:prstGeom>
          <a:noFill/>
          <a:ln>
            <a:noFill/>
          </a:ln>
        </p:spPr>
      </p:pic>
      <p:pic>
        <p:nvPicPr>
          <p:cNvPr id="312" name="Google Shape;312;p41"/>
          <p:cNvPicPr preferRelativeResize="0"/>
          <p:nvPr/>
        </p:nvPicPr>
        <p:blipFill rotWithShape="1">
          <a:blip r:embed="rId3">
            <a:alphaModFix/>
          </a:blip>
          <a:srcRect l="59914" t="31597" r="25851" b="48208"/>
          <a:stretch/>
        </p:blipFill>
        <p:spPr>
          <a:xfrm rot="3238517">
            <a:off x="10008672" y="183711"/>
            <a:ext cx="2459720" cy="1962912"/>
          </a:xfrm>
          <a:prstGeom prst="rect">
            <a:avLst/>
          </a:prstGeom>
          <a:noFill/>
          <a:ln>
            <a:noFill/>
          </a:ln>
        </p:spPr>
      </p:pic>
      <p:pic>
        <p:nvPicPr>
          <p:cNvPr id="313" name="Google Shape;313;p41"/>
          <p:cNvPicPr preferRelativeResize="0"/>
          <p:nvPr/>
        </p:nvPicPr>
        <p:blipFill rotWithShape="1">
          <a:blip r:embed="rId4">
            <a:alphaModFix/>
          </a:blip>
          <a:srcRect t="85758" r="73182"/>
          <a:stretch/>
        </p:blipFill>
        <p:spPr>
          <a:xfrm flipH="1">
            <a:off x="7845103" y="5167800"/>
            <a:ext cx="4409631" cy="1778003"/>
          </a:xfrm>
          <a:prstGeom prst="rect">
            <a:avLst/>
          </a:prstGeom>
          <a:noFill/>
          <a:ln>
            <a:noFill/>
          </a:ln>
        </p:spPr>
      </p:pic>
      <p:pic>
        <p:nvPicPr>
          <p:cNvPr id="314" name="Google Shape;314;p41"/>
          <p:cNvPicPr preferRelativeResize="0"/>
          <p:nvPr/>
        </p:nvPicPr>
        <p:blipFill rotWithShape="1">
          <a:blip r:embed="rId5">
            <a:alphaModFix/>
          </a:blip>
          <a:srcRect l="71661" t="62125"/>
          <a:stretch/>
        </p:blipFill>
        <p:spPr>
          <a:xfrm rot="10800000">
            <a:off x="-59733" y="1"/>
            <a:ext cx="2665533" cy="2167467"/>
          </a:xfrm>
          <a:prstGeom prst="rect">
            <a:avLst/>
          </a:prstGeom>
          <a:noFill/>
          <a:ln>
            <a:noFill/>
          </a:ln>
        </p:spPr>
      </p:pic>
    </p:spTree>
    <p:extLst>
      <p:ext uri="{BB962C8B-B14F-4D97-AF65-F5344CB8AC3E}">
        <p14:creationId xmlns:p14="http://schemas.microsoft.com/office/powerpoint/2010/main" val="48964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1607225" y="3999325"/>
            <a:ext cx="4104400" cy="951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9pPr>
          </a:lstStyle>
          <a:p>
            <a:r>
              <a:rPr lang="ru-RU"/>
              <a:t>Образец подзаголовка</a:t>
            </a:r>
            <a:endParaRPr/>
          </a:p>
        </p:txBody>
      </p:sp>
      <p:sp>
        <p:nvSpPr>
          <p:cNvPr id="33" name="Google Shape;33;p5"/>
          <p:cNvSpPr txBox="1">
            <a:spLocks noGrp="1"/>
          </p:cNvSpPr>
          <p:nvPr>
            <p:ph type="subTitle" idx="2"/>
          </p:nvPr>
        </p:nvSpPr>
        <p:spPr>
          <a:xfrm>
            <a:off x="6480392" y="3999325"/>
            <a:ext cx="410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3200">
                <a:solidFill>
                  <a:schemeClr val="dk2"/>
                </a:solidFill>
                <a:latin typeface="Orbitron SemiBold"/>
                <a:ea typeface="Orbitron SemiBold"/>
                <a:cs typeface="Orbitron SemiBold"/>
                <a:sym typeface="Orbitron SemiBold"/>
              </a:defRPr>
            </a:lvl9pPr>
          </a:lstStyle>
          <a:p>
            <a:r>
              <a:rPr lang="ru-RU"/>
              <a:t>Образец подзаголовка</a:t>
            </a:r>
            <a:endParaRPr/>
          </a:p>
        </p:txBody>
      </p:sp>
      <p:sp>
        <p:nvSpPr>
          <p:cNvPr id="34" name="Google Shape;34;p5"/>
          <p:cNvSpPr txBox="1">
            <a:spLocks noGrp="1"/>
          </p:cNvSpPr>
          <p:nvPr>
            <p:ph type="subTitle" idx="3"/>
          </p:nvPr>
        </p:nvSpPr>
        <p:spPr>
          <a:xfrm>
            <a:off x="1607225" y="4950525"/>
            <a:ext cx="41044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35" name="Google Shape;35;p5"/>
          <p:cNvSpPr txBox="1">
            <a:spLocks noGrp="1"/>
          </p:cNvSpPr>
          <p:nvPr>
            <p:ph type="subTitle" idx="4"/>
          </p:nvPr>
        </p:nvSpPr>
        <p:spPr>
          <a:xfrm>
            <a:off x="6480392" y="4950525"/>
            <a:ext cx="41044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ru-RU"/>
              <a:t>Образец подзаголовка</a:t>
            </a:r>
            <a:endParaRPr/>
          </a:p>
        </p:txBody>
      </p:sp>
      <p:sp>
        <p:nvSpPr>
          <p:cNvPr id="36" name="Google Shape;36;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37" name="Google Shape;37;p5"/>
          <p:cNvPicPr preferRelativeResize="0"/>
          <p:nvPr/>
        </p:nvPicPr>
        <p:blipFill rotWithShape="1">
          <a:blip r:embed="rId2">
            <a:alphaModFix/>
          </a:blip>
          <a:srcRect l="77226" t="71541"/>
          <a:stretch/>
        </p:blipFill>
        <p:spPr>
          <a:xfrm flipH="1">
            <a:off x="-137967" y="5364967"/>
            <a:ext cx="2059400" cy="1618467"/>
          </a:xfrm>
          <a:prstGeom prst="rect">
            <a:avLst/>
          </a:prstGeom>
          <a:noFill/>
          <a:ln>
            <a:noFill/>
          </a:ln>
        </p:spPr>
      </p:pic>
      <p:pic>
        <p:nvPicPr>
          <p:cNvPr id="38" name="Google Shape;38;p5"/>
          <p:cNvPicPr preferRelativeResize="0"/>
          <p:nvPr/>
        </p:nvPicPr>
        <p:blipFill rotWithShape="1">
          <a:blip r:embed="rId3">
            <a:alphaModFix/>
          </a:blip>
          <a:srcRect t="86589" r="71304"/>
          <a:stretch/>
        </p:blipFill>
        <p:spPr>
          <a:xfrm rot="10800000">
            <a:off x="8393566" y="-44832"/>
            <a:ext cx="3834668" cy="1360765"/>
          </a:xfrm>
          <a:prstGeom prst="rect">
            <a:avLst/>
          </a:prstGeom>
          <a:noFill/>
          <a:ln>
            <a:noFill/>
          </a:ln>
        </p:spPr>
      </p:pic>
      <p:pic>
        <p:nvPicPr>
          <p:cNvPr id="39" name="Google Shape;39;p5"/>
          <p:cNvPicPr preferRelativeResize="0"/>
          <p:nvPr/>
        </p:nvPicPr>
        <p:blipFill rotWithShape="1">
          <a:blip r:embed="rId4">
            <a:alphaModFix/>
          </a:blip>
          <a:srcRect l="37752" r="8848" b="23348"/>
          <a:stretch/>
        </p:blipFill>
        <p:spPr>
          <a:xfrm>
            <a:off x="-3891233" y="-3697800"/>
            <a:ext cx="5746128" cy="5054768"/>
          </a:xfrm>
          <a:prstGeom prst="rect">
            <a:avLst/>
          </a:prstGeom>
          <a:noFill/>
          <a:ln>
            <a:noFill/>
          </a:ln>
        </p:spPr>
      </p:pic>
      <p:pic>
        <p:nvPicPr>
          <p:cNvPr id="40" name="Google Shape;40;p5"/>
          <p:cNvPicPr preferRelativeResize="0"/>
          <p:nvPr/>
        </p:nvPicPr>
        <p:blipFill rotWithShape="1">
          <a:blip r:embed="rId5">
            <a:alphaModFix/>
          </a:blip>
          <a:srcRect l="47803" t="25148" r="40796" b="47691"/>
          <a:stretch/>
        </p:blipFill>
        <p:spPr>
          <a:xfrm>
            <a:off x="11238545" y="1953632"/>
            <a:ext cx="1756420" cy="2353832"/>
          </a:xfrm>
          <a:prstGeom prst="rect">
            <a:avLst/>
          </a:prstGeom>
          <a:noFill/>
          <a:ln>
            <a:noFill/>
          </a:ln>
        </p:spPr>
      </p:pic>
      <p:pic>
        <p:nvPicPr>
          <p:cNvPr id="41" name="Google Shape;41;p5"/>
          <p:cNvPicPr preferRelativeResize="0"/>
          <p:nvPr/>
        </p:nvPicPr>
        <p:blipFill rotWithShape="1">
          <a:blip r:embed="rId6">
            <a:alphaModFix/>
          </a:blip>
          <a:srcRect l="36584"/>
          <a:stretch/>
        </p:blipFill>
        <p:spPr>
          <a:xfrm flipH="1">
            <a:off x="8822101" y="5653300"/>
            <a:ext cx="4832849" cy="4670101"/>
          </a:xfrm>
          <a:prstGeom prst="rect">
            <a:avLst/>
          </a:prstGeom>
          <a:noFill/>
          <a:ln>
            <a:noFill/>
          </a:ln>
        </p:spPr>
      </p:pic>
    </p:spTree>
    <p:extLst>
      <p:ext uri="{BB962C8B-B14F-4D97-AF65-F5344CB8AC3E}">
        <p14:creationId xmlns:p14="http://schemas.microsoft.com/office/powerpoint/2010/main" val="17919646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l="85450" t="37677" b="38179"/>
          <a:stretch/>
        </p:blipFill>
        <p:spPr>
          <a:xfrm>
            <a:off x="10987667" y="3116701"/>
            <a:ext cx="1743700" cy="3027968"/>
          </a:xfrm>
          <a:prstGeom prst="rect">
            <a:avLst/>
          </a:prstGeom>
          <a:noFill/>
          <a:ln>
            <a:noFill/>
          </a:ln>
        </p:spPr>
      </p:pic>
      <p:pic>
        <p:nvPicPr>
          <p:cNvPr id="317" name="Google Shape;317;p42"/>
          <p:cNvPicPr preferRelativeResize="0"/>
          <p:nvPr/>
        </p:nvPicPr>
        <p:blipFill rotWithShape="1">
          <a:blip r:embed="rId3">
            <a:alphaModFix/>
          </a:blip>
          <a:srcRect t="84158" r="70194"/>
          <a:stretch/>
        </p:blipFill>
        <p:spPr>
          <a:xfrm>
            <a:off x="0" y="4681334"/>
            <a:ext cx="5393565" cy="2176668"/>
          </a:xfrm>
          <a:prstGeom prst="rect">
            <a:avLst/>
          </a:prstGeom>
          <a:noFill/>
          <a:ln>
            <a:noFill/>
          </a:ln>
        </p:spPr>
      </p:pic>
      <p:pic>
        <p:nvPicPr>
          <p:cNvPr id="318" name="Google Shape;318;p42"/>
          <p:cNvPicPr preferRelativeResize="0"/>
          <p:nvPr/>
        </p:nvPicPr>
        <p:blipFill rotWithShape="1">
          <a:blip r:embed="rId4">
            <a:alphaModFix/>
          </a:blip>
          <a:srcRect l="57981" t="27173" r="23159" b="46658"/>
          <a:stretch/>
        </p:blipFill>
        <p:spPr>
          <a:xfrm rot="5400000">
            <a:off x="-139066" y="1496000"/>
            <a:ext cx="1266865" cy="988765"/>
          </a:xfrm>
          <a:prstGeom prst="rect">
            <a:avLst/>
          </a:prstGeom>
          <a:noFill/>
          <a:ln>
            <a:noFill/>
          </a:ln>
        </p:spPr>
      </p:pic>
      <p:pic>
        <p:nvPicPr>
          <p:cNvPr id="319" name="Google Shape;319;p42"/>
          <p:cNvPicPr preferRelativeResize="0"/>
          <p:nvPr/>
        </p:nvPicPr>
        <p:blipFill rotWithShape="1">
          <a:blip r:embed="rId5">
            <a:alphaModFix/>
          </a:blip>
          <a:srcRect l="39119" r="7203" b="22420"/>
          <a:stretch/>
        </p:blipFill>
        <p:spPr>
          <a:xfrm rot="1955675">
            <a:off x="476466" y="-2977166"/>
            <a:ext cx="4239599" cy="3754836"/>
          </a:xfrm>
          <a:prstGeom prst="rect">
            <a:avLst/>
          </a:prstGeom>
          <a:noFill/>
          <a:ln>
            <a:noFill/>
          </a:ln>
        </p:spPr>
      </p:pic>
      <p:pic>
        <p:nvPicPr>
          <p:cNvPr id="320" name="Google Shape;320;p42"/>
          <p:cNvPicPr preferRelativeResize="0"/>
          <p:nvPr/>
        </p:nvPicPr>
        <p:blipFill rotWithShape="1">
          <a:blip r:embed="rId6">
            <a:alphaModFix/>
          </a:blip>
          <a:srcRect l="72488" t="64626"/>
          <a:stretch/>
        </p:blipFill>
        <p:spPr>
          <a:xfrm rot="-5400000">
            <a:off x="9729669" y="259599"/>
            <a:ext cx="2847567" cy="2227532"/>
          </a:xfrm>
          <a:prstGeom prst="rect">
            <a:avLst/>
          </a:prstGeom>
          <a:noFill/>
          <a:ln>
            <a:noFill/>
          </a:ln>
        </p:spPr>
      </p:pic>
    </p:spTree>
    <p:extLst>
      <p:ext uri="{BB962C8B-B14F-4D97-AF65-F5344CB8AC3E}">
        <p14:creationId xmlns:p14="http://schemas.microsoft.com/office/powerpoint/2010/main" val="18962424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24"/>
        <p:cNvGrpSpPr/>
        <p:nvPr/>
      </p:nvGrpSpPr>
      <p:grpSpPr>
        <a:xfrm>
          <a:off x="0" y="0"/>
          <a:ext cx="0" cy="0"/>
          <a:chOff x="0" y="0"/>
          <a:chExt cx="0" cy="0"/>
        </a:xfrm>
      </p:grpSpPr>
    </p:spTree>
    <p:extLst>
      <p:ext uri="{BB962C8B-B14F-4D97-AF65-F5344CB8AC3E}">
        <p14:creationId xmlns:p14="http://schemas.microsoft.com/office/powerpoint/2010/main" val="2059149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ru-RU"/>
              <a:t>Образец заголовка</a:t>
            </a:r>
            <a:endParaRPr/>
          </a:p>
        </p:txBody>
      </p:sp>
    </p:spTree>
    <p:extLst>
      <p:ext uri="{BB962C8B-B14F-4D97-AF65-F5344CB8AC3E}">
        <p14:creationId xmlns:p14="http://schemas.microsoft.com/office/powerpoint/2010/main" val="242357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pic>
        <p:nvPicPr>
          <p:cNvPr id="44" name="Google Shape;44;p6"/>
          <p:cNvPicPr preferRelativeResize="0"/>
          <p:nvPr/>
        </p:nvPicPr>
        <p:blipFill rotWithShape="1">
          <a:blip r:embed="rId2">
            <a:alphaModFix/>
          </a:blip>
          <a:srcRect l="69444" t="57827"/>
          <a:stretch/>
        </p:blipFill>
        <p:spPr>
          <a:xfrm rot="10800000">
            <a:off x="-100366" y="-163068"/>
            <a:ext cx="3725332" cy="2367533"/>
          </a:xfrm>
          <a:prstGeom prst="rect">
            <a:avLst/>
          </a:prstGeom>
          <a:noFill/>
          <a:ln>
            <a:noFill/>
          </a:ln>
        </p:spPr>
      </p:pic>
      <p:pic>
        <p:nvPicPr>
          <p:cNvPr id="45" name="Google Shape;45;p6"/>
          <p:cNvPicPr preferRelativeResize="0"/>
          <p:nvPr/>
        </p:nvPicPr>
        <p:blipFill rotWithShape="1">
          <a:blip r:embed="rId3">
            <a:alphaModFix/>
          </a:blip>
          <a:srcRect l="78814" t="72610"/>
          <a:stretch/>
        </p:blipFill>
        <p:spPr>
          <a:xfrm>
            <a:off x="10711866" y="5618232"/>
            <a:ext cx="2057100" cy="1672499"/>
          </a:xfrm>
          <a:prstGeom prst="rect">
            <a:avLst/>
          </a:prstGeom>
          <a:noFill/>
          <a:ln>
            <a:noFill/>
          </a:ln>
        </p:spPr>
      </p:pic>
      <p:pic>
        <p:nvPicPr>
          <p:cNvPr id="46" name="Google Shape;46;p6"/>
          <p:cNvPicPr preferRelativeResize="0"/>
          <p:nvPr/>
        </p:nvPicPr>
        <p:blipFill rotWithShape="1">
          <a:blip r:embed="rId4">
            <a:alphaModFix/>
          </a:blip>
          <a:srcRect l="47803" t="25148" r="40796" b="47691"/>
          <a:stretch/>
        </p:blipFill>
        <p:spPr>
          <a:xfrm>
            <a:off x="-184237" y="5356801"/>
            <a:ext cx="1389936" cy="1862665"/>
          </a:xfrm>
          <a:prstGeom prst="rect">
            <a:avLst/>
          </a:prstGeom>
          <a:noFill/>
          <a:ln>
            <a:noFill/>
          </a:ln>
        </p:spPr>
      </p:pic>
      <p:pic>
        <p:nvPicPr>
          <p:cNvPr id="47" name="Google Shape;47;p6"/>
          <p:cNvPicPr preferRelativeResize="0"/>
          <p:nvPr/>
        </p:nvPicPr>
        <p:blipFill rotWithShape="1">
          <a:blip r:embed="rId4">
            <a:alphaModFix/>
          </a:blip>
          <a:srcRect l="59952" t="26563" r="26536" b="45129"/>
          <a:stretch/>
        </p:blipFill>
        <p:spPr>
          <a:xfrm>
            <a:off x="11175968" y="-319833"/>
            <a:ext cx="1248065" cy="1470900"/>
          </a:xfrm>
          <a:prstGeom prst="rect">
            <a:avLst/>
          </a:prstGeom>
          <a:noFill/>
          <a:ln>
            <a:noFill/>
          </a:ln>
        </p:spPr>
      </p:pic>
    </p:spTree>
    <p:extLst>
      <p:ext uri="{BB962C8B-B14F-4D97-AF65-F5344CB8AC3E}">
        <p14:creationId xmlns:p14="http://schemas.microsoft.com/office/powerpoint/2010/main" val="43124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953467" y="1493800"/>
            <a:ext cx="87292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ru-RU"/>
              <a:t>Образец заголовка</a:t>
            </a:r>
            <a:endParaRPr/>
          </a:p>
        </p:txBody>
      </p:sp>
      <p:sp>
        <p:nvSpPr>
          <p:cNvPr id="50" name="Google Shape;50;p7"/>
          <p:cNvSpPr txBox="1">
            <a:spLocks noGrp="1"/>
          </p:cNvSpPr>
          <p:nvPr>
            <p:ph type="body" idx="1"/>
          </p:nvPr>
        </p:nvSpPr>
        <p:spPr>
          <a:xfrm>
            <a:off x="953465" y="2257400"/>
            <a:ext cx="6684800" cy="3106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595959"/>
              </a:buClr>
              <a:buSzPts val="1400"/>
              <a:buChar char="●"/>
              <a:defRPr sz="2133"/>
            </a:lvl1pPr>
            <a:lvl2pPr marL="1219170" lvl="1" indent="-423323" rtl="0">
              <a:lnSpc>
                <a:spcPct val="115000"/>
              </a:lnSpc>
              <a:spcBef>
                <a:spcPts val="0"/>
              </a:spcBef>
              <a:spcAft>
                <a:spcPts val="0"/>
              </a:spcAft>
              <a:buClr>
                <a:srgbClr val="595959"/>
              </a:buClr>
              <a:buSzPts val="1400"/>
              <a:buFont typeface="Anaheim"/>
              <a:buChar char="○"/>
              <a:defRPr/>
            </a:lvl2pPr>
            <a:lvl3pPr marL="1828754" lvl="2" indent="-423323" rtl="0">
              <a:lnSpc>
                <a:spcPct val="115000"/>
              </a:lnSpc>
              <a:spcBef>
                <a:spcPts val="0"/>
              </a:spcBef>
              <a:spcAft>
                <a:spcPts val="0"/>
              </a:spcAft>
              <a:buClr>
                <a:srgbClr val="595959"/>
              </a:buClr>
              <a:buSzPts val="1400"/>
              <a:buFont typeface="Anaheim"/>
              <a:buChar char="■"/>
              <a:defRPr/>
            </a:lvl3pPr>
            <a:lvl4pPr marL="2438339" lvl="3" indent="-423323" rtl="0">
              <a:lnSpc>
                <a:spcPct val="115000"/>
              </a:lnSpc>
              <a:spcBef>
                <a:spcPts val="0"/>
              </a:spcBef>
              <a:spcAft>
                <a:spcPts val="0"/>
              </a:spcAft>
              <a:buClr>
                <a:srgbClr val="595959"/>
              </a:buClr>
              <a:buSzPts val="1400"/>
              <a:buFont typeface="Anaheim"/>
              <a:buChar char="●"/>
              <a:defRPr/>
            </a:lvl4pPr>
            <a:lvl5pPr marL="3047924" lvl="4" indent="-423323" rtl="0">
              <a:lnSpc>
                <a:spcPct val="115000"/>
              </a:lnSpc>
              <a:spcBef>
                <a:spcPts val="0"/>
              </a:spcBef>
              <a:spcAft>
                <a:spcPts val="0"/>
              </a:spcAft>
              <a:buClr>
                <a:srgbClr val="595959"/>
              </a:buClr>
              <a:buSzPts val="1400"/>
              <a:buFont typeface="Anaheim"/>
              <a:buChar char="○"/>
              <a:defRPr/>
            </a:lvl5pPr>
            <a:lvl6pPr marL="3657509" lvl="5" indent="-423323" rtl="0">
              <a:lnSpc>
                <a:spcPct val="115000"/>
              </a:lnSpc>
              <a:spcBef>
                <a:spcPts val="0"/>
              </a:spcBef>
              <a:spcAft>
                <a:spcPts val="0"/>
              </a:spcAft>
              <a:buClr>
                <a:srgbClr val="595959"/>
              </a:buClr>
              <a:buSzPts val="1400"/>
              <a:buFont typeface="Anaheim"/>
              <a:buChar char="■"/>
              <a:defRPr/>
            </a:lvl6pPr>
            <a:lvl7pPr marL="4267093" lvl="6" indent="-423323" rtl="0">
              <a:lnSpc>
                <a:spcPct val="115000"/>
              </a:lnSpc>
              <a:spcBef>
                <a:spcPts val="0"/>
              </a:spcBef>
              <a:spcAft>
                <a:spcPts val="0"/>
              </a:spcAft>
              <a:buClr>
                <a:srgbClr val="595959"/>
              </a:buClr>
              <a:buSzPts val="1400"/>
              <a:buFont typeface="Anaheim"/>
              <a:buChar char="●"/>
              <a:defRPr/>
            </a:lvl7pPr>
            <a:lvl8pPr marL="4876678" lvl="7" indent="-423323" rtl="0">
              <a:lnSpc>
                <a:spcPct val="115000"/>
              </a:lnSpc>
              <a:spcBef>
                <a:spcPts val="0"/>
              </a:spcBef>
              <a:spcAft>
                <a:spcPts val="0"/>
              </a:spcAft>
              <a:buClr>
                <a:srgbClr val="595959"/>
              </a:buClr>
              <a:buSzPts val="1400"/>
              <a:buFont typeface="Anaheim"/>
              <a:buChar char="○"/>
              <a:defRPr/>
            </a:lvl8pPr>
            <a:lvl9pPr marL="5486263" lvl="8" indent="-423323" rtl="0">
              <a:lnSpc>
                <a:spcPct val="115000"/>
              </a:lnSpc>
              <a:spcBef>
                <a:spcPts val="0"/>
              </a:spcBef>
              <a:spcAft>
                <a:spcPts val="0"/>
              </a:spcAft>
              <a:buClr>
                <a:srgbClr val="595959"/>
              </a:buClr>
              <a:buSzPts val="1400"/>
              <a:buFont typeface="Anaheim"/>
              <a:buChar char="■"/>
              <a:defRPr/>
            </a:lvl9pPr>
          </a:lstStyle>
          <a:p>
            <a:pPr lvl="0"/>
            <a:r>
              <a:rPr lang="ru-RU"/>
              <a:t>Образец текста</a:t>
            </a:r>
          </a:p>
        </p:txBody>
      </p:sp>
      <p:pic>
        <p:nvPicPr>
          <p:cNvPr id="51" name="Google Shape;51;p7"/>
          <p:cNvPicPr preferRelativeResize="0"/>
          <p:nvPr/>
        </p:nvPicPr>
        <p:blipFill rotWithShape="1">
          <a:blip r:embed="rId2">
            <a:alphaModFix/>
          </a:blip>
          <a:srcRect t="25975" r="13606"/>
          <a:stretch/>
        </p:blipFill>
        <p:spPr>
          <a:xfrm flipH="1">
            <a:off x="8203269" y="2006900"/>
            <a:ext cx="4064932" cy="4926368"/>
          </a:xfrm>
          <a:prstGeom prst="rect">
            <a:avLst/>
          </a:prstGeom>
          <a:noFill/>
          <a:ln>
            <a:noFill/>
          </a:ln>
        </p:spPr>
      </p:pic>
      <p:pic>
        <p:nvPicPr>
          <p:cNvPr id="52" name="Google Shape;52;p7"/>
          <p:cNvPicPr preferRelativeResize="0"/>
          <p:nvPr/>
        </p:nvPicPr>
        <p:blipFill rotWithShape="1">
          <a:blip r:embed="rId3">
            <a:alphaModFix/>
          </a:blip>
          <a:srcRect l="36216" r="8193" b="21783"/>
          <a:stretch/>
        </p:blipFill>
        <p:spPr>
          <a:xfrm rot="-3604007">
            <a:off x="4920276" y="-3362607"/>
            <a:ext cx="5747181" cy="4955283"/>
          </a:xfrm>
          <a:prstGeom prst="rect">
            <a:avLst/>
          </a:prstGeom>
          <a:noFill/>
          <a:ln>
            <a:noFill/>
          </a:ln>
        </p:spPr>
      </p:pic>
      <p:pic>
        <p:nvPicPr>
          <p:cNvPr id="53" name="Google Shape;53;p7"/>
          <p:cNvPicPr preferRelativeResize="0"/>
          <p:nvPr/>
        </p:nvPicPr>
        <p:blipFill rotWithShape="1">
          <a:blip r:embed="rId4">
            <a:alphaModFix/>
          </a:blip>
          <a:srcRect t="81390" r="70414"/>
          <a:stretch/>
        </p:blipFill>
        <p:spPr>
          <a:xfrm>
            <a:off x="0" y="4259333"/>
            <a:ext cx="5441133" cy="2598664"/>
          </a:xfrm>
          <a:prstGeom prst="rect">
            <a:avLst/>
          </a:prstGeom>
          <a:noFill/>
          <a:ln>
            <a:noFill/>
          </a:ln>
        </p:spPr>
      </p:pic>
      <p:pic>
        <p:nvPicPr>
          <p:cNvPr id="54" name="Google Shape;54;p7"/>
          <p:cNvPicPr preferRelativeResize="0"/>
          <p:nvPr/>
        </p:nvPicPr>
        <p:blipFill rotWithShape="1">
          <a:blip r:embed="rId5">
            <a:alphaModFix/>
          </a:blip>
          <a:srcRect l="49705" t="23410" r="39918" b="51349"/>
          <a:stretch/>
        </p:blipFill>
        <p:spPr>
          <a:xfrm>
            <a:off x="109400" y="-354367"/>
            <a:ext cx="979101" cy="1339733"/>
          </a:xfrm>
          <a:prstGeom prst="rect">
            <a:avLst/>
          </a:prstGeom>
          <a:noFill/>
          <a:ln>
            <a:noFill/>
          </a:ln>
        </p:spPr>
      </p:pic>
      <p:pic>
        <p:nvPicPr>
          <p:cNvPr id="55" name="Google Shape;55;p7"/>
          <p:cNvPicPr preferRelativeResize="0"/>
          <p:nvPr/>
        </p:nvPicPr>
        <p:blipFill rotWithShape="1">
          <a:blip r:embed="rId6">
            <a:alphaModFix/>
          </a:blip>
          <a:srcRect l="79561" t="72793"/>
          <a:stretch/>
        </p:blipFill>
        <p:spPr>
          <a:xfrm rot="10800000" flipH="1">
            <a:off x="10478567" y="-108268"/>
            <a:ext cx="1874336" cy="1569101"/>
          </a:xfrm>
          <a:prstGeom prst="rect">
            <a:avLst/>
          </a:prstGeom>
          <a:noFill/>
          <a:ln>
            <a:noFill/>
          </a:ln>
        </p:spPr>
      </p:pic>
    </p:spTree>
    <p:extLst>
      <p:ext uri="{BB962C8B-B14F-4D97-AF65-F5344CB8AC3E}">
        <p14:creationId xmlns:p14="http://schemas.microsoft.com/office/powerpoint/2010/main" val="985482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953467" y="1742800"/>
            <a:ext cx="102852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Font typeface="Orbitron Black"/>
              <a:buNone/>
              <a:defRPr sz="10666">
                <a:latin typeface="Orbitron Black"/>
                <a:ea typeface="Orbitron Black"/>
                <a:cs typeface="Orbitron Black"/>
                <a:sym typeface="Orbitron Black"/>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ru-RU"/>
              <a:t>Образец заголовка</a:t>
            </a:r>
            <a:endParaRPr/>
          </a:p>
        </p:txBody>
      </p:sp>
      <p:pic>
        <p:nvPicPr>
          <p:cNvPr id="58" name="Google Shape;58;p8"/>
          <p:cNvPicPr preferRelativeResize="0"/>
          <p:nvPr/>
        </p:nvPicPr>
        <p:blipFill rotWithShape="1">
          <a:blip r:embed="rId2">
            <a:alphaModFix/>
          </a:blip>
          <a:srcRect t="70964" r="75840"/>
          <a:stretch/>
        </p:blipFill>
        <p:spPr>
          <a:xfrm rot="10799976">
            <a:off x="9482001" y="4145879"/>
            <a:ext cx="3972267" cy="2752939"/>
          </a:xfrm>
          <a:prstGeom prst="rect">
            <a:avLst/>
          </a:prstGeom>
          <a:noFill/>
          <a:ln>
            <a:noFill/>
          </a:ln>
        </p:spPr>
      </p:pic>
      <p:pic>
        <p:nvPicPr>
          <p:cNvPr id="59" name="Google Shape;59;p8"/>
          <p:cNvPicPr preferRelativeResize="0"/>
          <p:nvPr/>
        </p:nvPicPr>
        <p:blipFill rotWithShape="1">
          <a:blip r:embed="rId3">
            <a:alphaModFix/>
          </a:blip>
          <a:srcRect l="85672" t="38020" b="38111"/>
          <a:stretch/>
        </p:blipFill>
        <p:spPr>
          <a:xfrm rot="-5400000">
            <a:off x="1403315" y="-493549"/>
            <a:ext cx="1210235" cy="2109932"/>
          </a:xfrm>
          <a:prstGeom prst="rect">
            <a:avLst/>
          </a:prstGeom>
          <a:noFill/>
          <a:ln>
            <a:noFill/>
          </a:ln>
        </p:spPr>
      </p:pic>
      <p:pic>
        <p:nvPicPr>
          <p:cNvPr id="60" name="Google Shape;60;p8"/>
          <p:cNvPicPr preferRelativeResize="0"/>
          <p:nvPr/>
        </p:nvPicPr>
        <p:blipFill rotWithShape="1">
          <a:blip r:embed="rId4">
            <a:alphaModFix/>
          </a:blip>
          <a:srcRect t="86876" r="72289"/>
          <a:stretch/>
        </p:blipFill>
        <p:spPr>
          <a:xfrm rot="10800000">
            <a:off x="7820701" y="-43700"/>
            <a:ext cx="4408935" cy="1585301"/>
          </a:xfrm>
          <a:prstGeom prst="rect">
            <a:avLst/>
          </a:prstGeom>
          <a:noFill/>
          <a:ln>
            <a:noFill/>
          </a:ln>
        </p:spPr>
      </p:pic>
      <p:pic>
        <p:nvPicPr>
          <p:cNvPr id="61" name="Google Shape;61;p8"/>
          <p:cNvPicPr preferRelativeResize="0"/>
          <p:nvPr/>
        </p:nvPicPr>
        <p:blipFill rotWithShape="1">
          <a:blip r:embed="rId5">
            <a:alphaModFix/>
          </a:blip>
          <a:srcRect l="74647" t="66575"/>
          <a:stretch/>
        </p:blipFill>
        <p:spPr>
          <a:xfrm flipH="1">
            <a:off x="-2" y="4509300"/>
            <a:ext cx="2979035" cy="2389533"/>
          </a:xfrm>
          <a:prstGeom prst="rect">
            <a:avLst/>
          </a:prstGeom>
          <a:noFill/>
          <a:ln>
            <a:noFill/>
          </a:ln>
        </p:spPr>
      </p:pic>
    </p:spTree>
    <p:extLst>
      <p:ext uri="{BB962C8B-B14F-4D97-AF65-F5344CB8AC3E}">
        <p14:creationId xmlns:p14="http://schemas.microsoft.com/office/powerpoint/2010/main" val="153276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421433" y="1889451"/>
            <a:ext cx="6817200" cy="161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Font typeface="Orbitron Black"/>
              <a:buNone/>
              <a:defRPr sz="4000">
                <a:latin typeface="Orbitron Black"/>
                <a:ea typeface="Orbitron Black"/>
                <a:cs typeface="Orbitron Black"/>
                <a:sym typeface="Orbitron Black"/>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ru-RU"/>
              <a:t>Образец заголовка</a:t>
            </a:r>
            <a:endParaRPr/>
          </a:p>
        </p:txBody>
      </p:sp>
      <p:sp>
        <p:nvSpPr>
          <p:cNvPr id="64" name="Google Shape;64;p9"/>
          <p:cNvSpPr txBox="1">
            <a:spLocks noGrp="1"/>
          </p:cNvSpPr>
          <p:nvPr>
            <p:ph type="subTitle" idx="1"/>
          </p:nvPr>
        </p:nvSpPr>
        <p:spPr>
          <a:xfrm>
            <a:off x="5413400" y="3504967"/>
            <a:ext cx="5825200" cy="14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ru-RU"/>
              <a:t>Образец подзаголовка</a:t>
            </a:r>
            <a:endParaRPr/>
          </a:p>
        </p:txBody>
      </p:sp>
      <p:pic>
        <p:nvPicPr>
          <p:cNvPr id="65" name="Google Shape;65;p9"/>
          <p:cNvPicPr preferRelativeResize="0"/>
          <p:nvPr/>
        </p:nvPicPr>
        <p:blipFill rotWithShape="1">
          <a:blip r:embed="rId2">
            <a:alphaModFix/>
          </a:blip>
          <a:srcRect r="41162"/>
          <a:stretch/>
        </p:blipFill>
        <p:spPr>
          <a:xfrm>
            <a:off x="-508233" y="2082467"/>
            <a:ext cx="5073933" cy="4850800"/>
          </a:xfrm>
          <a:prstGeom prst="rect">
            <a:avLst/>
          </a:prstGeom>
          <a:noFill/>
          <a:ln>
            <a:noFill/>
          </a:ln>
        </p:spPr>
      </p:pic>
      <p:pic>
        <p:nvPicPr>
          <p:cNvPr id="66" name="Google Shape;66;p9"/>
          <p:cNvPicPr preferRelativeResize="0"/>
          <p:nvPr/>
        </p:nvPicPr>
        <p:blipFill rotWithShape="1">
          <a:blip r:embed="rId3">
            <a:alphaModFix/>
          </a:blip>
          <a:srcRect l="85409" t="36211" b="36834"/>
          <a:stretch/>
        </p:blipFill>
        <p:spPr>
          <a:xfrm rot="-5400000">
            <a:off x="2915734" y="-1144198"/>
            <a:ext cx="1437332" cy="2778665"/>
          </a:xfrm>
          <a:prstGeom prst="rect">
            <a:avLst/>
          </a:prstGeom>
          <a:noFill/>
          <a:ln>
            <a:noFill/>
          </a:ln>
        </p:spPr>
      </p:pic>
      <p:pic>
        <p:nvPicPr>
          <p:cNvPr id="67" name="Google Shape;67;p9"/>
          <p:cNvPicPr preferRelativeResize="0"/>
          <p:nvPr/>
        </p:nvPicPr>
        <p:blipFill rotWithShape="1">
          <a:blip r:embed="rId4">
            <a:alphaModFix/>
          </a:blip>
          <a:srcRect t="70598" r="76156"/>
          <a:stretch/>
        </p:blipFill>
        <p:spPr>
          <a:xfrm rot="858186">
            <a:off x="-120908" y="5531631"/>
            <a:ext cx="3793483" cy="2697469"/>
          </a:xfrm>
          <a:prstGeom prst="rect">
            <a:avLst/>
          </a:prstGeom>
          <a:noFill/>
          <a:ln>
            <a:noFill/>
          </a:ln>
        </p:spPr>
      </p:pic>
      <p:pic>
        <p:nvPicPr>
          <p:cNvPr id="68" name="Google Shape;68;p9"/>
          <p:cNvPicPr preferRelativeResize="0"/>
          <p:nvPr/>
        </p:nvPicPr>
        <p:blipFill rotWithShape="1">
          <a:blip r:embed="rId5">
            <a:alphaModFix/>
          </a:blip>
          <a:srcRect t="86831" r="68748"/>
          <a:stretch/>
        </p:blipFill>
        <p:spPr>
          <a:xfrm rot="10800000">
            <a:off x="7789331" y="2"/>
            <a:ext cx="4391069" cy="1404833"/>
          </a:xfrm>
          <a:prstGeom prst="rect">
            <a:avLst/>
          </a:prstGeom>
          <a:noFill/>
          <a:ln>
            <a:noFill/>
          </a:ln>
        </p:spPr>
      </p:pic>
      <p:pic>
        <p:nvPicPr>
          <p:cNvPr id="69" name="Google Shape;69;p9"/>
          <p:cNvPicPr preferRelativeResize="0"/>
          <p:nvPr/>
        </p:nvPicPr>
        <p:blipFill rotWithShape="1">
          <a:blip r:embed="rId6">
            <a:alphaModFix/>
          </a:blip>
          <a:srcRect l="49176" t="22495" r="42798" b="53544"/>
          <a:stretch/>
        </p:blipFill>
        <p:spPr>
          <a:xfrm rot="-5400000">
            <a:off x="8638187" y="5435688"/>
            <a:ext cx="943364" cy="1584400"/>
          </a:xfrm>
          <a:prstGeom prst="rect">
            <a:avLst/>
          </a:prstGeom>
          <a:noFill/>
          <a:ln>
            <a:noFill/>
          </a:ln>
        </p:spPr>
      </p:pic>
    </p:spTree>
    <p:extLst>
      <p:ext uri="{BB962C8B-B14F-4D97-AF65-F5344CB8AC3E}">
        <p14:creationId xmlns:p14="http://schemas.microsoft.com/office/powerpoint/2010/main" val="2315079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953467" y="713333"/>
            <a:ext cx="10285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Font typeface="Orbitron Black"/>
              <a:buNone/>
              <a:defRPr sz="3733">
                <a:latin typeface="Orbitron Black"/>
                <a:ea typeface="Orbitron Black"/>
                <a:cs typeface="Orbitron Black"/>
                <a:sym typeface="Orbitron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ru-RU"/>
              <a:t>Образец заголовка</a:t>
            </a:r>
            <a:endParaRPr/>
          </a:p>
        </p:txBody>
      </p:sp>
    </p:spTree>
    <p:extLst>
      <p:ext uri="{BB962C8B-B14F-4D97-AF65-F5344CB8AC3E}">
        <p14:creationId xmlns:p14="http://schemas.microsoft.com/office/powerpoint/2010/main" val="37444330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marL="914400" lvl="1"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marL="1371600" lvl="2"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marL="1828800" lvl="3"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marL="2286000" lvl="4"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marL="2743200" lvl="5"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marL="3200400" lvl="6"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marL="3657600" lvl="7"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marL="4114800" lvl="8" indent="-3175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a:endParaRPr/>
          </a:p>
        </p:txBody>
      </p:sp>
    </p:spTree>
    <p:extLst>
      <p:ext uri="{BB962C8B-B14F-4D97-AF65-F5344CB8AC3E}">
        <p14:creationId xmlns:p14="http://schemas.microsoft.com/office/powerpoint/2010/main" val="425914202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3" name="Google Shape;323;p4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58867476"/>
      </p:ext>
    </p:extLst>
  </p:cSld>
  <p:clrMap bg1="lt1" tx1="dk1" bg2="dk2" tx2="lt2" accent1="accent1" accent2="accent2" accent3="accent3" accent4="accent4" accent5="accent5" accent6="accent6" hlink="hlink" folHlink="folHlink"/>
  <p:sldLayoutIdLst>
    <p:sldLayoutId id="2147483703" r:id="rId1"/>
    <p:sldLayoutId id="214748370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ctrTitle"/>
          </p:nvPr>
        </p:nvSpPr>
        <p:spPr>
          <a:xfrm>
            <a:off x="154482" y="1282250"/>
            <a:ext cx="7030719" cy="3223600"/>
          </a:xfrm>
          <a:prstGeom prst="rect">
            <a:avLst/>
          </a:prstGeom>
        </p:spPr>
        <p:txBody>
          <a:bodyPr spcFirstLastPara="1" vert="horz" wrap="square" lIns="121900" tIns="121900" rIns="121900" bIns="121900" rtlCol="0" anchor="ctr" anchorCtr="0">
            <a:noAutofit/>
          </a:bodyPr>
          <a:lstStyle/>
          <a:p>
            <a:pPr>
              <a:lnSpc>
                <a:spcPct val="100000"/>
              </a:lnSpc>
            </a:pPr>
            <a:r>
              <a:rPr lang="en-US" sz="7200" b="1" i="1" dirty="0">
                <a:latin typeface="Arial" panose="020B0604020202020204" pitchFamily="34" charset="0"/>
                <a:ea typeface="Microsoft YaHei UI Light" panose="020B0502040204020203" pitchFamily="34" charset="-122"/>
                <a:cs typeface="Arial" panose="020B0604020202020204" pitchFamily="34" charset="0"/>
              </a:rPr>
              <a:t>Virtualization of museums, using VR technologies</a:t>
            </a:r>
            <a:endParaRPr sz="7200" i="1" dirty="0">
              <a:solidFill>
                <a:schemeClr val="dk2"/>
              </a:solidFill>
              <a:latin typeface="Arial" panose="020B0604020202020204" pitchFamily="34" charset="0"/>
              <a:ea typeface="Microsoft YaHei UI Light" panose="020B0502040204020203" pitchFamily="34" charset="-122"/>
              <a:cs typeface="Arial" panose="020B0604020202020204" pitchFamily="34" charset="0"/>
            </a:endParaRPr>
          </a:p>
        </p:txBody>
      </p:sp>
      <p:sp>
        <p:nvSpPr>
          <p:cNvPr id="3" name="Прямоугольник 2">
            <a:extLst>
              <a:ext uri="{FF2B5EF4-FFF2-40B4-BE49-F238E27FC236}">
                <a16:creationId xmlns:a16="http://schemas.microsoft.com/office/drawing/2014/main" id="{207EC79D-35AC-4466-BF5C-4474E39AE9D7}"/>
              </a:ext>
            </a:extLst>
          </p:cNvPr>
          <p:cNvSpPr/>
          <p:nvPr/>
        </p:nvSpPr>
        <p:spPr>
          <a:xfrm>
            <a:off x="112959" y="631893"/>
            <a:ext cx="7386300" cy="4524315"/>
          </a:xfrm>
          <a:prstGeom prst="rect">
            <a:avLst/>
          </a:prstGeom>
        </p:spPr>
        <p:txBody>
          <a:bodyPr wrap="square">
            <a:spAutoFit/>
          </a:bodyPr>
          <a:lstStyle/>
          <a:p>
            <a:r>
              <a:rPr lang="en-US" sz="7200" b="1" i="1" dirty="0">
                <a:solidFill>
                  <a:schemeClr val="accent6"/>
                </a:solidFill>
                <a:latin typeface="Arial" panose="020B0604020202020204" pitchFamily="34" charset="0"/>
                <a:ea typeface="Microsoft YaHei UI Light" panose="020B0502040204020203" pitchFamily="34" charset="-122"/>
                <a:cs typeface="Arial" panose="020B0604020202020204" pitchFamily="34" charset="0"/>
              </a:rPr>
              <a:t>Virtualization </a:t>
            </a:r>
          </a:p>
          <a:p>
            <a:r>
              <a:rPr lang="en-US" sz="7200" b="1" i="1" dirty="0">
                <a:solidFill>
                  <a:schemeClr val="accent6"/>
                </a:solidFill>
                <a:latin typeface="Arial" panose="020B0604020202020204" pitchFamily="34" charset="0"/>
                <a:ea typeface="Microsoft YaHei UI Light" panose="020B0502040204020203" pitchFamily="34" charset="-122"/>
                <a:cs typeface="Arial" panose="020B0604020202020204" pitchFamily="34" charset="0"/>
              </a:rPr>
              <a:t>of museums, using VR technologies</a:t>
            </a:r>
            <a:endParaRPr lang="ru-RU" sz="7200" dirty="0">
              <a:solidFill>
                <a:schemeClr val="accent6"/>
              </a:solidFill>
            </a:endParaRPr>
          </a:p>
        </p:txBody>
      </p:sp>
      <p:sp>
        <p:nvSpPr>
          <p:cNvPr id="2" name="TextBox 1">
            <a:extLst>
              <a:ext uri="{FF2B5EF4-FFF2-40B4-BE49-F238E27FC236}">
                <a16:creationId xmlns:a16="http://schemas.microsoft.com/office/drawing/2014/main" id="{B1EC7518-A260-4AFA-AA75-DC4FD20EDEE9}"/>
              </a:ext>
            </a:extLst>
          </p:cNvPr>
          <p:cNvSpPr txBox="1"/>
          <p:nvPr/>
        </p:nvSpPr>
        <p:spPr>
          <a:xfrm flipH="1">
            <a:off x="154482" y="5480721"/>
            <a:ext cx="6582261" cy="1015663"/>
          </a:xfrm>
          <a:prstGeom prst="rect">
            <a:avLst/>
          </a:prstGeom>
          <a:noFill/>
        </p:spPr>
        <p:txBody>
          <a:bodyPr wrap="square" rtlCol="0">
            <a:spAutoFit/>
          </a:bodyPr>
          <a:lstStyle/>
          <a:p>
            <a:r>
              <a:rPr lang="en-US" sz="6000" b="1" i="1" dirty="0" err="1">
                <a:solidFill>
                  <a:schemeClr val="accent6"/>
                </a:solidFill>
                <a:latin typeface="Arial" panose="020B0604020202020204" pitchFamily="34" charset="0"/>
                <a:ea typeface="Microsoft YaHei UI Light" panose="020B0502040204020203" pitchFamily="34" charset="-122"/>
                <a:cs typeface="Arial" panose="020B0604020202020204" pitchFamily="34" charset="0"/>
              </a:rPr>
              <a:t>Omarova</a:t>
            </a:r>
            <a:r>
              <a:rPr lang="en-US" sz="6000" b="1" i="1" dirty="0">
                <a:solidFill>
                  <a:schemeClr val="accent6"/>
                </a:solidFill>
                <a:latin typeface="Arial" panose="020B0604020202020204" pitchFamily="34" charset="0"/>
                <a:ea typeface="Microsoft YaHei UI Light" panose="020B0502040204020203" pitchFamily="34" charset="-122"/>
                <a:cs typeface="Arial" panose="020B0604020202020204" pitchFamily="34" charset="0"/>
              </a:rPr>
              <a:t> </a:t>
            </a:r>
            <a:r>
              <a:rPr lang="en-US" sz="6000" b="1" i="1" dirty="0" err="1">
                <a:solidFill>
                  <a:schemeClr val="accent6"/>
                </a:solidFill>
                <a:latin typeface="Arial" panose="020B0604020202020204" pitchFamily="34" charset="0"/>
                <a:ea typeface="Microsoft YaHei UI Light" panose="020B0502040204020203" pitchFamily="34" charset="-122"/>
                <a:cs typeface="Arial" panose="020B0604020202020204" pitchFamily="34" charset="0"/>
              </a:rPr>
              <a:t>Naila</a:t>
            </a:r>
            <a:endParaRPr lang="en-US" sz="6000" b="1" i="1" dirty="0">
              <a:solidFill>
                <a:schemeClr val="accent6"/>
              </a:solidFill>
              <a:latin typeface="Arial" panose="020B0604020202020204" pitchFamily="34" charset="0"/>
              <a:ea typeface="Microsoft YaHei UI Light" panose="020B0502040204020203" pitchFamily="34" charset="-122"/>
              <a:cs typeface="Arial" panose="020B0604020202020204" pitchFamily="34" charset="0"/>
            </a:endParaRPr>
          </a:p>
        </p:txBody>
      </p:sp>
      <p:sp>
        <p:nvSpPr>
          <p:cNvPr id="4" name="Rectangle 3">
            <a:extLst>
              <a:ext uri="{FF2B5EF4-FFF2-40B4-BE49-F238E27FC236}">
                <a16:creationId xmlns:a16="http://schemas.microsoft.com/office/drawing/2014/main" id="{43F98166-7103-486F-B7EA-10BA2F9D49F6}"/>
              </a:ext>
            </a:extLst>
          </p:cNvPr>
          <p:cNvSpPr/>
          <p:nvPr/>
        </p:nvSpPr>
        <p:spPr>
          <a:xfrm>
            <a:off x="112959" y="5480721"/>
            <a:ext cx="5572359" cy="1015663"/>
          </a:xfrm>
          <a:prstGeom prst="rect">
            <a:avLst/>
          </a:prstGeom>
        </p:spPr>
        <p:txBody>
          <a:bodyPr wrap="none">
            <a:spAutoFit/>
          </a:bodyPr>
          <a:lstStyle/>
          <a:p>
            <a:r>
              <a:rPr lang="en-US" sz="6000" b="1" i="1" dirty="0" err="1">
                <a:solidFill>
                  <a:schemeClr val="bg2"/>
                </a:solidFill>
                <a:latin typeface="Arial" panose="020B0604020202020204" pitchFamily="34" charset="0"/>
                <a:ea typeface="Microsoft YaHei UI Light" panose="020B0502040204020203" pitchFamily="34" charset="-122"/>
                <a:cs typeface="Arial" panose="020B0604020202020204" pitchFamily="34" charset="0"/>
              </a:rPr>
              <a:t>Omarova</a:t>
            </a:r>
            <a:r>
              <a:rPr lang="en-US" sz="6000" b="1" i="1" dirty="0">
                <a:solidFill>
                  <a:schemeClr val="bg2"/>
                </a:solidFill>
                <a:latin typeface="Arial" panose="020B0604020202020204" pitchFamily="34" charset="0"/>
                <a:ea typeface="Microsoft YaHei UI Light" panose="020B0502040204020203" pitchFamily="34" charset="-122"/>
                <a:cs typeface="Arial" panose="020B0604020202020204" pitchFamily="34" charset="0"/>
              </a:rPr>
              <a:t> </a:t>
            </a:r>
            <a:r>
              <a:rPr lang="en-US" sz="6000" b="1" i="1" dirty="0" err="1">
                <a:solidFill>
                  <a:schemeClr val="bg2"/>
                </a:solidFill>
                <a:latin typeface="Arial" panose="020B0604020202020204" pitchFamily="34" charset="0"/>
                <a:ea typeface="Microsoft YaHei UI Light" panose="020B0502040204020203" pitchFamily="34" charset="-122"/>
                <a:cs typeface="Arial" panose="020B0604020202020204" pitchFamily="34" charset="0"/>
              </a:rPr>
              <a:t>Naila</a:t>
            </a:r>
            <a:endParaRPr lang="en-US" sz="6000" b="1" i="1" dirty="0">
              <a:solidFill>
                <a:schemeClr val="bg2"/>
              </a:solidFill>
              <a:latin typeface="Arial" panose="020B0604020202020204" pitchFamily="34" charset="0"/>
              <a:ea typeface="Microsoft YaHei UI Light" panose="020B0502040204020203"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E2FB4D2-EE68-492E-A991-2C3E4AC93E8B}"/>
              </a:ext>
            </a:extLst>
          </p:cNvPr>
          <p:cNvPicPr/>
          <p:nvPr/>
        </p:nvPicPr>
        <p:blipFill>
          <a:blip r:embed="rId2"/>
          <a:stretch>
            <a:fillRect/>
          </a:stretch>
        </p:blipFill>
        <p:spPr>
          <a:xfrm>
            <a:off x="0" y="0"/>
            <a:ext cx="12192000" cy="6857999"/>
          </a:xfrm>
          <a:prstGeom prst="rect">
            <a:avLst/>
          </a:prstGeom>
        </p:spPr>
      </p:pic>
      <p:pic>
        <p:nvPicPr>
          <p:cNvPr id="4" name="Рисунок 3">
            <a:extLst>
              <a:ext uri="{FF2B5EF4-FFF2-40B4-BE49-F238E27FC236}">
                <a16:creationId xmlns:a16="http://schemas.microsoft.com/office/drawing/2014/main" id="{47124175-4A44-46C9-BF10-DA76325ACBF5}"/>
              </a:ext>
            </a:extLst>
          </p:cNvPr>
          <p:cNvPicPr/>
          <p:nvPr/>
        </p:nvPicPr>
        <p:blipFill>
          <a:blip r:embed="rId3"/>
          <a:stretch>
            <a:fillRect/>
          </a:stretch>
        </p:blipFill>
        <p:spPr>
          <a:xfrm>
            <a:off x="1" y="0"/>
            <a:ext cx="12192000" cy="6857998"/>
          </a:xfrm>
          <a:prstGeom prst="rect">
            <a:avLst/>
          </a:prstGeom>
        </p:spPr>
      </p:pic>
      <p:pic>
        <p:nvPicPr>
          <p:cNvPr id="5" name="Рисунок 4">
            <a:extLst>
              <a:ext uri="{FF2B5EF4-FFF2-40B4-BE49-F238E27FC236}">
                <a16:creationId xmlns:a16="http://schemas.microsoft.com/office/drawing/2014/main" id="{E237E0CA-B26E-4C04-9EE1-9DFBB3A58FFF}"/>
              </a:ext>
            </a:extLst>
          </p:cNvPr>
          <p:cNvPicPr/>
          <p:nvPr/>
        </p:nvPicPr>
        <p:blipFill>
          <a:blip r:embed="rId4"/>
          <a:stretch>
            <a:fillRect/>
          </a:stretch>
        </p:blipFill>
        <p:spPr>
          <a:xfrm>
            <a:off x="-1" y="2"/>
            <a:ext cx="12192000" cy="6857998"/>
          </a:xfrm>
          <a:prstGeom prst="rect">
            <a:avLst/>
          </a:prstGeom>
        </p:spPr>
      </p:pic>
      <p:pic>
        <p:nvPicPr>
          <p:cNvPr id="6" name="Рисунок 5">
            <a:extLst>
              <a:ext uri="{FF2B5EF4-FFF2-40B4-BE49-F238E27FC236}">
                <a16:creationId xmlns:a16="http://schemas.microsoft.com/office/drawing/2014/main" id="{32FFA5EF-5054-4655-A521-815A9996E3A8}"/>
              </a:ext>
            </a:extLst>
          </p:cNvPr>
          <p:cNvPicPr/>
          <p:nvPr/>
        </p:nvPicPr>
        <p:blipFill rotWithShape="1">
          <a:blip r:embed="rId5"/>
          <a:srcRect r="81639" b="43652"/>
          <a:stretch/>
        </p:blipFill>
        <p:spPr>
          <a:xfrm>
            <a:off x="-4" y="-1"/>
            <a:ext cx="2303365" cy="4016415"/>
          </a:xfrm>
          <a:prstGeom prst="rect">
            <a:avLst/>
          </a:prstGeom>
        </p:spPr>
      </p:pic>
    </p:spTree>
    <p:extLst>
      <p:ext uri="{BB962C8B-B14F-4D97-AF65-F5344CB8AC3E}">
        <p14:creationId xmlns:p14="http://schemas.microsoft.com/office/powerpoint/2010/main" val="42847952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5F32491-C5ED-4D95-B7A7-3F6FDC62B1D8}"/>
              </a:ext>
            </a:extLst>
          </p:cNvPr>
          <p:cNvPicPr/>
          <p:nvPr/>
        </p:nvPicPr>
        <p:blipFill rotWithShape="1">
          <a:blip r:embed="rId2"/>
          <a:srcRect l="2943" t="9283" r="12753" b="28776"/>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D27A4F68-D75A-4D06-940B-8C714CCC2CFB}"/>
              </a:ext>
            </a:extLst>
          </p:cNvPr>
          <p:cNvPicPr/>
          <p:nvPr/>
        </p:nvPicPr>
        <p:blipFill rotWithShape="1">
          <a:blip r:embed="rId3"/>
          <a:srcRect l="76321" b="53340"/>
          <a:stretch/>
        </p:blipFill>
        <p:spPr>
          <a:xfrm>
            <a:off x="7002685" y="-1"/>
            <a:ext cx="5189316" cy="5101469"/>
          </a:xfrm>
          <a:prstGeom prst="rect">
            <a:avLst/>
          </a:prstGeom>
        </p:spPr>
      </p:pic>
    </p:spTree>
    <p:extLst>
      <p:ext uri="{BB962C8B-B14F-4D97-AF65-F5344CB8AC3E}">
        <p14:creationId xmlns:p14="http://schemas.microsoft.com/office/powerpoint/2010/main" val="217716027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9EDDD02-2B90-4DCA-867E-249D4748B823}"/>
              </a:ext>
            </a:extLst>
          </p:cNvPr>
          <p:cNvPicPr/>
          <p:nvPr/>
        </p:nvPicPr>
        <p:blipFill rotWithShape="1">
          <a:blip r:embed="rId2"/>
          <a:srcRect l="2020" t="9283" r="54487"/>
          <a:stretch/>
        </p:blipFill>
        <p:spPr>
          <a:xfrm>
            <a:off x="-1" y="0"/>
            <a:ext cx="6400801" cy="6858000"/>
          </a:xfrm>
          <a:prstGeom prst="rect">
            <a:avLst/>
          </a:prstGeom>
        </p:spPr>
      </p:pic>
      <p:pic>
        <p:nvPicPr>
          <p:cNvPr id="4" name="Рисунок 3">
            <a:extLst>
              <a:ext uri="{FF2B5EF4-FFF2-40B4-BE49-F238E27FC236}">
                <a16:creationId xmlns:a16="http://schemas.microsoft.com/office/drawing/2014/main" id="{04E04BA1-6590-4828-940F-106F251E9C16}"/>
              </a:ext>
            </a:extLst>
          </p:cNvPr>
          <p:cNvPicPr/>
          <p:nvPr/>
        </p:nvPicPr>
        <p:blipFill rotWithShape="1">
          <a:blip r:embed="rId3"/>
          <a:srcRect l="1171" t="7828" r="57307"/>
          <a:stretch/>
        </p:blipFill>
        <p:spPr>
          <a:xfrm>
            <a:off x="6400800" y="32131"/>
            <a:ext cx="5791200" cy="6825870"/>
          </a:xfrm>
          <a:prstGeom prst="rect">
            <a:avLst/>
          </a:prstGeom>
        </p:spPr>
      </p:pic>
      <p:pic>
        <p:nvPicPr>
          <p:cNvPr id="5" name="Рисунок 4">
            <a:extLst>
              <a:ext uri="{FF2B5EF4-FFF2-40B4-BE49-F238E27FC236}">
                <a16:creationId xmlns:a16="http://schemas.microsoft.com/office/drawing/2014/main" id="{48F8D2D9-25CE-4C24-BD85-C9B03A891B85}"/>
              </a:ext>
            </a:extLst>
          </p:cNvPr>
          <p:cNvPicPr/>
          <p:nvPr/>
        </p:nvPicPr>
        <p:blipFill>
          <a:blip r:embed="rId4">
            <a:extLst>
              <a:ext uri="{28A0092B-C50C-407E-A947-70E740481C1C}">
                <a14:useLocalDpi xmlns:a14="http://schemas.microsoft.com/office/drawing/2010/main" val="0"/>
              </a:ext>
            </a:extLst>
          </a:blip>
          <a:stretch>
            <a:fillRect/>
          </a:stretch>
        </p:blipFill>
        <p:spPr>
          <a:xfrm>
            <a:off x="0" y="-92599"/>
            <a:ext cx="6504973" cy="6950599"/>
          </a:xfrm>
          <a:prstGeom prst="rect">
            <a:avLst/>
          </a:prstGeom>
        </p:spPr>
      </p:pic>
      <p:pic>
        <p:nvPicPr>
          <p:cNvPr id="2" name="Picture 1">
            <a:extLst>
              <a:ext uri="{FF2B5EF4-FFF2-40B4-BE49-F238E27FC236}">
                <a16:creationId xmlns:a16="http://schemas.microsoft.com/office/drawing/2014/main" id="{047F3E78-1665-41D5-93E8-9C6188C1570A}"/>
              </a:ext>
            </a:extLst>
          </p:cNvPr>
          <p:cNvPicPr>
            <a:picLocks noChangeAspect="1"/>
          </p:cNvPicPr>
          <p:nvPr/>
        </p:nvPicPr>
        <p:blipFill>
          <a:blip r:embed="rId5"/>
          <a:stretch>
            <a:fillRect/>
          </a:stretch>
        </p:blipFill>
        <p:spPr>
          <a:xfrm>
            <a:off x="0" y="20178"/>
            <a:ext cx="12239329" cy="6844110"/>
          </a:xfrm>
          <a:prstGeom prst="rect">
            <a:avLst/>
          </a:prstGeom>
        </p:spPr>
      </p:pic>
    </p:spTree>
    <p:extLst>
      <p:ext uri="{BB962C8B-B14F-4D97-AF65-F5344CB8AC3E}">
        <p14:creationId xmlns:p14="http://schemas.microsoft.com/office/powerpoint/2010/main" val="33246375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9DC04B5-0046-43AA-B06B-9103E192100B}"/>
              </a:ext>
            </a:extLst>
          </p:cNvPr>
          <p:cNvPicPr/>
          <p:nvPr/>
        </p:nvPicPr>
        <p:blipFill rotWithShape="1">
          <a:blip r:embed="rId2"/>
          <a:srcRect r="59367" b="28270"/>
          <a:stretch/>
        </p:blipFill>
        <p:spPr>
          <a:xfrm>
            <a:off x="0" y="0"/>
            <a:ext cx="6906409" cy="6858000"/>
          </a:xfrm>
          <a:prstGeom prst="rect">
            <a:avLst/>
          </a:prstGeom>
        </p:spPr>
      </p:pic>
      <p:pic>
        <p:nvPicPr>
          <p:cNvPr id="4" name="Рисунок 3">
            <a:extLst>
              <a:ext uri="{FF2B5EF4-FFF2-40B4-BE49-F238E27FC236}">
                <a16:creationId xmlns:a16="http://schemas.microsoft.com/office/drawing/2014/main" id="{4299397F-1992-40F1-8E95-278A0126069D}"/>
              </a:ext>
            </a:extLst>
          </p:cNvPr>
          <p:cNvPicPr/>
          <p:nvPr/>
        </p:nvPicPr>
        <p:blipFill rotWithShape="1">
          <a:blip r:embed="rId3"/>
          <a:srcRect r="51013" b="30464"/>
          <a:stretch/>
        </p:blipFill>
        <p:spPr>
          <a:xfrm>
            <a:off x="4988689" y="0"/>
            <a:ext cx="7203312" cy="6858000"/>
          </a:xfrm>
          <a:prstGeom prst="rect">
            <a:avLst/>
          </a:prstGeom>
        </p:spPr>
      </p:pic>
      <p:pic>
        <p:nvPicPr>
          <p:cNvPr id="5" name="Рисунок 4">
            <a:extLst>
              <a:ext uri="{FF2B5EF4-FFF2-40B4-BE49-F238E27FC236}">
                <a16:creationId xmlns:a16="http://schemas.microsoft.com/office/drawing/2014/main" id="{98EEA657-0705-4517-86E0-CD5B56D548AE}"/>
              </a:ext>
            </a:extLst>
          </p:cNvPr>
          <p:cNvPicPr/>
          <p:nvPr/>
        </p:nvPicPr>
        <p:blipFill>
          <a:blip r:embed="rId4"/>
          <a:stretch>
            <a:fillRect/>
          </a:stretch>
        </p:blipFill>
        <p:spPr>
          <a:xfrm>
            <a:off x="8584375" y="2647126"/>
            <a:ext cx="3607625" cy="4210874"/>
          </a:xfrm>
          <a:prstGeom prst="rect">
            <a:avLst/>
          </a:prstGeom>
        </p:spPr>
      </p:pic>
    </p:spTree>
    <p:extLst>
      <p:ext uri="{BB962C8B-B14F-4D97-AF65-F5344CB8AC3E}">
        <p14:creationId xmlns:p14="http://schemas.microsoft.com/office/powerpoint/2010/main" val="13286661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F5D23B8-BF8F-4C7A-814C-9790D3F48415}"/>
              </a:ext>
            </a:extLst>
          </p:cNvPr>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CF7F0DCA-ADE5-4930-9BCB-E024524B9538}"/>
              </a:ext>
            </a:extLst>
          </p:cNvPr>
          <p:cNvPicPr/>
          <p:nvPr/>
        </p:nvPicPr>
        <p:blipFill rotWithShape="1">
          <a:blip r:embed="rId3"/>
          <a:srcRect l="75311" b="50000"/>
          <a:stretch/>
        </p:blipFill>
        <p:spPr>
          <a:xfrm>
            <a:off x="9167149" y="0"/>
            <a:ext cx="3024851" cy="3449256"/>
          </a:xfrm>
          <a:prstGeom prst="rect">
            <a:avLst/>
          </a:prstGeom>
        </p:spPr>
      </p:pic>
      <p:pic>
        <p:nvPicPr>
          <p:cNvPr id="5" name="Рисунок 4">
            <a:extLst>
              <a:ext uri="{FF2B5EF4-FFF2-40B4-BE49-F238E27FC236}">
                <a16:creationId xmlns:a16="http://schemas.microsoft.com/office/drawing/2014/main" id="{BFE847B5-BD6B-4EE3-87C3-2EA370598360}"/>
              </a:ext>
            </a:extLst>
          </p:cNvPr>
          <p:cNvPicPr/>
          <p:nvPr/>
        </p:nvPicPr>
        <p:blipFill>
          <a:blip r:embed="rId4"/>
          <a:stretch>
            <a:fillRect/>
          </a:stretch>
        </p:blipFill>
        <p:spPr>
          <a:xfrm>
            <a:off x="-92" y="66555"/>
            <a:ext cx="12191999" cy="6858000"/>
          </a:xfrm>
          <a:prstGeom prst="rect">
            <a:avLst/>
          </a:prstGeom>
        </p:spPr>
      </p:pic>
      <p:pic>
        <p:nvPicPr>
          <p:cNvPr id="6" name="Рисунок 5">
            <a:extLst>
              <a:ext uri="{FF2B5EF4-FFF2-40B4-BE49-F238E27FC236}">
                <a16:creationId xmlns:a16="http://schemas.microsoft.com/office/drawing/2014/main" id="{8B456033-6EDC-4C9A-9D11-CF2C609EBEC8}"/>
              </a:ext>
            </a:extLst>
          </p:cNvPr>
          <p:cNvPicPr/>
          <p:nvPr/>
        </p:nvPicPr>
        <p:blipFill>
          <a:blip r:embed="rId5"/>
          <a:stretch>
            <a:fillRect/>
          </a:stretch>
        </p:blipFill>
        <p:spPr>
          <a:xfrm>
            <a:off x="2" y="2896"/>
            <a:ext cx="12191998" cy="6817488"/>
          </a:xfrm>
          <a:prstGeom prst="rect">
            <a:avLst/>
          </a:prstGeom>
        </p:spPr>
      </p:pic>
      <p:pic>
        <p:nvPicPr>
          <p:cNvPr id="7" name="Рисунок 6">
            <a:extLst>
              <a:ext uri="{FF2B5EF4-FFF2-40B4-BE49-F238E27FC236}">
                <a16:creationId xmlns:a16="http://schemas.microsoft.com/office/drawing/2014/main" id="{B988C9CA-BA69-4BE1-B79F-564AC6F73853}"/>
              </a:ext>
            </a:extLst>
          </p:cNvPr>
          <p:cNvPicPr/>
          <p:nvPr/>
        </p:nvPicPr>
        <p:blipFill>
          <a:blip r:embed="rId6"/>
          <a:stretch>
            <a:fillRect/>
          </a:stretch>
        </p:blipFill>
        <p:spPr>
          <a:xfrm>
            <a:off x="-185" y="20256"/>
            <a:ext cx="12191998" cy="6817488"/>
          </a:xfrm>
          <a:prstGeom prst="rect">
            <a:avLst/>
          </a:prstGeom>
        </p:spPr>
      </p:pic>
      <p:pic>
        <p:nvPicPr>
          <p:cNvPr id="8" name="Рисунок 7">
            <a:extLst>
              <a:ext uri="{FF2B5EF4-FFF2-40B4-BE49-F238E27FC236}">
                <a16:creationId xmlns:a16="http://schemas.microsoft.com/office/drawing/2014/main" id="{0D20E880-9206-464A-B6C4-4305EEB6CDF0}"/>
              </a:ext>
            </a:extLst>
          </p:cNvPr>
          <p:cNvPicPr/>
          <p:nvPr/>
        </p:nvPicPr>
        <p:blipFill>
          <a:blip r:embed="rId7"/>
          <a:stretch>
            <a:fillRect/>
          </a:stretch>
        </p:blipFill>
        <p:spPr>
          <a:xfrm>
            <a:off x="5" y="17363"/>
            <a:ext cx="12191995" cy="6858000"/>
          </a:xfrm>
          <a:prstGeom prst="rect">
            <a:avLst/>
          </a:prstGeom>
        </p:spPr>
      </p:pic>
      <p:pic>
        <p:nvPicPr>
          <p:cNvPr id="9" name="Рисунок 8">
            <a:extLst>
              <a:ext uri="{FF2B5EF4-FFF2-40B4-BE49-F238E27FC236}">
                <a16:creationId xmlns:a16="http://schemas.microsoft.com/office/drawing/2014/main" id="{CEDDEECA-F00C-4290-9416-3F620AAD8D71}"/>
              </a:ext>
            </a:extLst>
          </p:cNvPr>
          <p:cNvPicPr/>
          <p:nvPr/>
        </p:nvPicPr>
        <p:blipFill>
          <a:blip r:embed="rId8"/>
          <a:stretch>
            <a:fillRect/>
          </a:stretch>
        </p:blipFill>
        <p:spPr>
          <a:xfrm>
            <a:off x="6" y="50640"/>
            <a:ext cx="12191994" cy="6837744"/>
          </a:xfrm>
          <a:prstGeom prst="rect">
            <a:avLst/>
          </a:prstGeom>
        </p:spPr>
      </p:pic>
    </p:spTree>
    <p:extLst>
      <p:ext uri="{BB962C8B-B14F-4D97-AF65-F5344CB8AC3E}">
        <p14:creationId xmlns:p14="http://schemas.microsoft.com/office/powerpoint/2010/main" val="23774355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3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C697BB9-53E2-47F0-AFA3-7BED4745524F}"/>
              </a:ext>
            </a:extLst>
          </p:cNvPr>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BACD55E1-E524-480D-8127-ED09A1AC5CDE}"/>
              </a:ext>
            </a:extLst>
          </p:cNvPr>
          <p:cNvPicPr/>
          <p:nvPr/>
        </p:nvPicPr>
        <p:blipFill>
          <a:blip r:embed="rId3"/>
          <a:stretch>
            <a:fillRect/>
          </a:stretch>
        </p:blipFill>
        <p:spPr>
          <a:xfrm>
            <a:off x="1" y="0"/>
            <a:ext cx="12191999" cy="6858000"/>
          </a:xfrm>
          <a:prstGeom prst="rect">
            <a:avLst/>
          </a:prstGeom>
        </p:spPr>
      </p:pic>
      <p:pic>
        <p:nvPicPr>
          <p:cNvPr id="5" name="Рисунок 4">
            <a:extLst>
              <a:ext uri="{FF2B5EF4-FFF2-40B4-BE49-F238E27FC236}">
                <a16:creationId xmlns:a16="http://schemas.microsoft.com/office/drawing/2014/main" id="{ECE657CA-CF21-4B59-8B8E-3946E0535E97}"/>
              </a:ext>
            </a:extLst>
          </p:cNvPr>
          <p:cNvPicPr/>
          <p:nvPr/>
        </p:nvPicPr>
        <p:blipFill>
          <a:blip r:embed="rId4"/>
          <a:stretch>
            <a:fillRect/>
          </a:stretch>
        </p:blipFill>
        <p:spPr>
          <a:xfrm>
            <a:off x="0" y="0"/>
            <a:ext cx="12192003" cy="6858000"/>
          </a:xfrm>
          <a:prstGeom prst="rect">
            <a:avLst/>
          </a:prstGeom>
        </p:spPr>
      </p:pic>
      <p:pic>
        <p:nvPicPr>
          <p:cNvPr id="6" name="Рисунок 5">
            <a:extLst>
              <a:ext uri="{FF2B5EF4-FFF2-40B4-BE49-F238E27FC236}">
                <a16:creationId xmlns:a16="http://schemas.microsoft.com/office/drawing/2014/main" id="{4D15F83E-A055-4FDF-AD59-17B30B012F73}"/>
              </a:ext>
            </a:extLst>
          </p:cNvPr>
          <p:cNvPicPr/>
          <p:nvPr/>
        </p:nvPicPr>
        <p:blipFill>
          <a:blip r:embed="rId5"/>
          <a:stretch>
            <a:fillRect/>
          </a:stretch>
        </p:blipFill>
        <p:spPr>
          <a:xfrm>
            <a:off x="0" y="0"/>
            <a:ext cx="12192005" cy="6858000"/>
          </a:xfrm>
          <a:prstGeom prst="rect">
            <a:avLst/>
          </a:prstGeom>
        </p:spPr>
      </p:pic>
    </p:spTree>
    <p:extLst>
      <p:ext uri="{BB962C8B-B14F-4D97-AF65-F5344CB8AC3E}">
        <p14:creationId xmlns:p14="http://schemas.microsoft.com/office/powerpoint/2010/main" val="26134899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3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85"/>
          <p:cNvSpPr txBox="1">
            <a:spLocks noGrp="1"/>
          </p:cNvSpPr>
          <p:nvPr>
            <p:ph type="title"/>
          </p:nvPr>
        </p:nvSpPr>
        <p:spPr>
          <a:xfrm>
            <a:off x="780835" y="79017"/>
            <a:ext cx="10272000" cy="763600"/>
          </a:xfrm>
          <a:prstGeom prst="rect">
            <a:avLst/>
          </a:prstGeom>
        </p:spPr>
        <p:txBody>
          <a:bodyPr spcFirstLastPara="1" wrap="square" lIns="121900" tIns="121900" rIns="121900" bIns="121900" anchor="ctr" anchorCtr="0">
            <a:noAutofit/>
          </a:bodyPr>
          <a:lstStyle/>
          <a:p>
            <a:r>
              <a:rPr lang="en" dirty="0"/>
              <a:t>Resources</a:t>
            </a:r>
            <a:endParaRPr dirty="0"/>
          </a:p>
        </p:txBody>
      </p:sp>
      <p:sp>
        <p:nvSpPr>
          <p:cNvPr id="1733" name="Google Shape;1733;p85"/>
          <p:cNvSpPr txBox="1">
            <a:spLocks noGrp="1"/>
          </p:cNvSpPr>
          <p:nvPr>
            <p:ph type="subTitle" idx="1"/>
          </p:nvPr>
        </p:nvSpPr>
        <p:spPr>
          <a:xfrm>
            <a:off x="309505" y="1630583"/>
            <a:ext cx="10852710" cy="4386400"/>
          </a:xfrm>
          <a:prstGeom prst="rect">
            <a:avLst/>
          </a:prstGeom>
        </p:spPr>
        <p:txBody>
          <a:bodyPr spcFirstLastPara="1" wrap="square" lIns="121900" tIns="121900" rIns="121900" bIns="121900" anchor="ctr" anchorCtr="0">
            <a:noAutofit/>
          </a:bodyPr>
          <a:lstStyle/>
          <a:p>
            <a:pPr lvl="0"/>
            <a:r>
              <a:rPr lang="en-US" sz="1600" dirty="0">
                <a:latin typeface="Bahnschrift Light" panose="020B0502040204020203" pitchFamily="34" charset="0"/>
              </a:rPr>
              <a:t>Jon Peddie- Augmented Reality - Where We Will All Live, 2017,323</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https://www.techtarget.com/whatis/definition/virtual-reality</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https://www.britannica.com/technology/virtual-reality</a:t>
            </a:r>
            <a:endParaRPr lang="ru-RU" sz="1600" dirty="0">
              <a:latin typeface="Bahnschrift Light" panose="020B0502040204020203" pitchFamily="34" charset="0"/>
            </a:endParaRPr>
          </a:p>
          <a:p>
            <a:pPr lvl="0"/>
            <a:r>
              <a:rPr lang="en-US" sz="1600" dirty="0">
                <a:latin typeface="Bahnschrift Light" panose="020B0502040204020203" pitchFamily="34" charset="0"/>
              </a:rPr>
              <a:t>Jay David Bolter, Maria Engberg, Blair </a:t>
            </a:r>
            <a:r>
              <a:rPr lang="en-US" sz="1600" dirty="0" err="1">
                <a:latin typeface="Bahnschrift Light" panose="020B0502040204020203" pitchFamily="34" charset="0"/>
              </a:rPr>
              <a:t>MacIntyre</a:t>
            </a:r>
            <a:r>
              <a:rPr lang="en-US" sz="1600" dirty="0">
                <a:latin typeface="Bahnschrift Light" panose="020B0502040204020203" pitchFamily="34" charset="0"/>
              </a:rPr>
              <a:t> - Reality Media - Augmented and Virtual Reality, 2021, 248</a:t>
            </a:r>
            <a:endParaRPr lang="ru-RU" sz="1600" dirty="0">
              <a:latin typeface="Bahnschrift Light" panose="020B0502040204020203" pitchFamily="34" charset="0"/>
            </a:endParaRPr>
          </a:p>
          <a:p>
            <a:pPr lvl="0"/>
            <a:r>
              <a:rPr lang="en-US" sz="1600" dirty="0">
                <a:latin typeface="Bahnschrift Light" panose="020B0502040204020203" pitchFamily="34" charset="0"/>
              </a:rPr>
              <a:t>Mario Gutierrez, Mario Arturo Gutiérrez Alonso, F. </a:t>
            </a:r>
            <a:r>
              <a:rPr lang="en-US" sz="1600" dirty="0" err="1">
                <a:latin typeface="Bahnschrift Light" panose="020B0502040204020203" pitchFamily="34" charset="0"/>
              </a:rPr>
              <a:t>Vexo</a:t>
            </a:r>
            <a:r>
              <a:rPr lang="en-US" sz="1600" dirty="0">
                <a:latin typeface="Bahnschrift Light" panose="020B0502040204020203" pitchFamily="34" charset="0"/>
              </a:rPr>
              <a:t>, Daniel </a:t>
            </a:r>
            <a:r>
              <a:rPr lang="en-US" sz="1600" dirty="0" err="1">
                <a:latin typeface="Bahnschrift Light" panose="020B0502040204020203" pitchFamily="34" charset="0"/>
              </a:rPr>
              <a:t>Thalmann</a:t>
            </a:r>
            <a:r>
              <a:rPr lang="en-US" sz="1600" dirty="0">
                <a:latin typeface="Bahnschrift Light" panose="020B0502040204020203" pitchFamily="34" charset="0"/>
              </a:rPr>
              <a:t> - Stepping Into Virtual Reality, 2008, 214</a:t>
            </a:r>
            <a:endParaRPr lang="ru-RU" sz="1600" dirty="0">
              <a:latin typeface="Bahnschrift Light" panose="020B0502040204020203" pitchFamily="34" charset="0"/>
            </a:endParaRPr>
          </a:p>
          <a:p>
            <a:pPr lvl="0"/>
            <a:r>
              <a:rPr lang="en-US" sz="1600" dirty="0">
                <a:latin typeface="Bahnschrift Light" panose="020B0502040204020203" pitchFamily="34" charset="0"/>
              </a:rPr>
              <a:t>Samuel Greengard</a:t>
            </a:r>
            <a:r>
              <a:rPr lang="ru-RU" sz="1600" dirty="0">
                <a:latin typeface="Bahnschrift Light" panose="020B0502040204020203" pitchFamily="34" charset="0"/>
              </a:rPr>
              <a:t> - </a:t>
            </a:r>
            <a:r>
              <a:rPr lang="en-US" sz="1600" dirty="0">
                <a:latin typeface="Bahnschrift Light" panose="020B0502040204020203" pitchFamily="34" charset="0"/>
              </a:rPr>
              <a:t>Virtual Reality</a:t>
            </a:r>
            <a:r>
              <a:rPr lang="ru-RU" sz="1600" dirty="0">
                <a:latin typeface="Bahnschrift Light" panose="020B0502040204020203" pitchFamily="34" charset="0"/>
              </a:rPr>
              <a:t>, 2019, 264</a:t>
            </a:r>
          </a:p>
          <a:p>
            <a:pPr lvl="0"/>
            <a:r>
              <a:rPr lang="en-US" sz="1600" dirty="0">
                <a:latin typeface="Bahnschrift Light" panose="020B0502040204020203" pitchFamily="34" charset="0"/>
              </a:rPr>
              <a:t>https://roundtablelearning.com/how-to-create-original-vr-content-everything-you-need-to-know/</a:t>
            </a:r>
            <a:endParaRPr lang="ru-RU" sz="1600" dirty="0">
              <a:latin typeface="Bahnschrift Light" panose="020B0502040204020203" pitchFamily="34" charset="0"/>
            </a:endParaRPr>
          </a:p>
          <a:p>
            <a:pPr lvl="0"/>
            <a:r>
              <a:rPr lang="en-US" sz="1600" dirty="0">
                <a:latin typeface="Bahnschrift Light" panose="020B0502040204020203" pitchFamily="34" charset="0"/>
              </a:rPr>
              <a:t>https://filmora.wondershare.com/virtual-reality/how-does-vr-work.html</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https://www.xrtoday.com/virtual-reality/how-does-virtual-reality-work/</a:t>
            </a:r>
            <a:endParaRPr lang="ru-RU" sz="1600" dirty="0">
              <a:latin typeface="Bahnschrift Light" panose="020B0502040204020203" pitchFamily="34" charset="0"/>
            </a:endParaRPr>
          </a:p>
          <a:p>
            <a:pPr lvl="0"/>
            <a:r>
              <a:rPr lang="en-US" sz="1600" dirty="0">
                <a:latin typeface="Bahnschrift Light" panose="020B0502040204020203" pitchFamily="34" charset="0"/>
              </a:rPr>
              <a:t> https://www.softwaretestinghelp.com/what-is-virtual-reality/</a:t>
            </a:r>
            <a:endParaRPr lang="ru-RU" sz="1600" dirty="0">
              <a:latin typeface="Bahnschrift Light" panose="020B0502040204020203" pitchFamily="34" charset="0"/>
            </a:endParaRPr>
          </a:p>
          <a:p>
            <a:pPr lvl="0"/>
            <a:r>
              <a:rPr lang="en-US" sz="1600" dirty="0">
                <a:latin typeface="Bahnschrift Light" panose="020B0502040204020203" pitchFamily="34" charset="0"/>
              </a:rPr>
              <a:t> Josh Gregory</a:t>
            </a:r>
            <a:r>
              <a:rPr lang="ru-RU" sz="1600" dirty="0">
                <a:latin typeface="Bahnschrift Light" panose="020B0502040204020203" pitchFamily="34" charset="0"/>
              </a:rPr>
              <a:t> - </a:t>
            </a:r>
            <a:r>
              <a:rPr lang="en-US" sz="1600" dirty="0">
                <a:latin typeface="Bahnschrift Light" panose="020B0502040204020203" pitchFamily="34" charset="0"/>
              </a:rPr>
              <a:t>Virtual Reality</a:t>
            </a:r>
            <a:r>
              <a:rPr lang="ru-RU" sz="1600" dirty="0">
                <a:latin typeface="Bahnschrift Light" panose="020B0502040204020203" pitchFamily="34" charset="0"/>
              </a:rPr>
              <a:t>, 2017, 32</a:t>
            </a:r>
          </a:p>
          <a:p>
            <a:pPr lvl="0"/>
            <a:r>
              <a:rPr lang="en-US" sz="1600" dirty="0">
                <a:latin typeface="Bahnschrift Light" panose="020B0502040204020203" pitchFamily="34" charset="0"/>
              </a:rPr>
              <a:t>https://www.g2.com/categories/virtual-reality</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https://www.inverse.com/input/style/nike-archival-styles-augmented-reality-webar</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https://www.devteam.space/blog/10-great-tools-for-vr-development/</a:t>
            </a:r>
            <a:endParaRPr lang="ru-RU" sz="1600" dirty="0">
              <a:latin typeface="Bahnschrift Light" panose="020B0502040204020203" pitchFamily="34" charset="0"/>
            </a:endParaRPr>
          </a:p>
          <a:p>
            <a:pPr lvl="0"/>
            <a:r>
              <a:rPr lang="en-US" sz="1600" dirty="0">
                <a:latin typeface="Bahnschrift Light" panose="020B0502040204020203" pitchFamily="34" charset="0"/>
              </a:rPr>
              <a:t>https://www.loreal.com/en/press-release/research-and-innovation/loreal-and-facebook-bring-virtual-tryons-to-instagram-shopping-with-modiface/</a:t>
            </a:r>
            <a:endParaRPr lang="ru-RU" sz="1600" dirty="0">
              <a:latin typeface="Bahnschrift Light" panose="020B0502040204020203" pitchFamily="34" charset="0"/>
            </a:endParaRPr>
          </a:p>
          <a:p>
            <a:pPr lvl="0"/>
            <a:r>
              <a:rPr lang="en-US" sz="1600" dirty="0">
                <a:latin typeface="Bahnschrift Light" panose="020B0502040204020203" pitchFamily="34" charset="0"/>
              </a:rPr>
              <a:t>Dragan </a:t>
            </a:r>
            <a:r>
              <a:rPr lang="en-US" sz="1600" dirty="0" err="1">
                <a:latin typeface="Bahnschrift Light" panose="020B0502040204020203" pitchFamily="34" charset="0"/>
              </a:rPr>
              <a:t>Cvetković</a:t>
            </a:r>
            <a:r>
              <a:rPr lang="en-US" sz="1600" dirty="0">
                <a:latin typeface="Bahnschrift Light" panose="020B0502040204020203" pitchFamily="34" charset="0"/>
              </a:rPr>
              <a:t>- Virtual Reality and Its Application in Education, 2021,100</a:t>
            </a:r>
            <a:endParaRPr lang="ru-RU" sz="1600" dirty="0">
              <a:latin typeface="Bahnschrift Light" panose="020B0502040204020203" pitchFamily="34" charset="0"/>
            </a:endParaRPr>
          </a:p>
          <a:p>
            <a:pPr lvl="0"/>
            <a:r>
              <a:rPr lang="en-US" sz="1600" dirty="0">
                <a:latin typeface="Bahnschrift Light" panose="020B0502040204020203" pitchFamily="34" charset="0"/>
              </a:rPr>
              <a:t>Cathleen Small - Using VR in Gaming, 2019, 80</a:t>
            </a:r>
            <a:endParaRPr lang="ru-RU" sz="1600" dirty="0">
              <a:latin typeface="Bahnschrift Light" panose="020B0502040204020203" pitchFamily="34" charset="0"/>
            </a:endParaRPr>
          </a:p>
          <a:p>
            <a:pPr lvl="0"/>
            <a:r>
              <a:rPr lang="en-US" sz="1600" dirty="0">
                <a:latin typeface="Bahnschrift Light" panose="020B0502040204020203" pitchFamily="34" charset="0"/>
              </a:rPr>
              <a:t>Cathleen Small - Using VR in Medicine, 2019,80</a:t>
            </a:r>
            <a:endParaRPr lang="ru-RU" sz="1600" dirty="0">
              <a:latin typeface="Bahnschrift Light" panose="020B0502040204020203" pitchFamily="34" charset="0"/>
            </a:endParaRPr>
          </a:p>
          <a:p>
            <a:pPr lvl="0"/>
            <a:r>
              <a:rPr lang="en-US" sz="1600" dirty="0" err="1">
                <a:latin typeface="Bahnschrift Light" panose="020B0502040204020203" pitchFamily="34" charset="0"/>
              </a:rPr>
              <a:t>Hazim</a:t>
            </a:r>
            <a:r>
              <a:rPr lang="en-US" sz="1600" dirty="0">
                <a:latin typeface="Bahnschrift Light" panose="020B0502040204020203" pitchFamily="34" charset="0"/>
              </a:rPr>
              <a:t> Rekab - Online Shopping Experience in Virtual Reality, 2018, 54</a:t>
            </a:r>
            <a:endParaRPr lang="ru-RU" sz="1600" dirty="0">
              <a:latin typeface="Bahnschrift Light" panose="020B0502040204020203" pitchFamily="34" charset="0"/>
            </a:endParaRPr>
          </a:p>
          <a:p>
            <a:pPr lvl="0"/>
            <a:r>
              <a:rPr lang="en-US" sz="1600" dirty="0">
                <a:latin typeface="Bahnschrift Light" panose="020B0502040204020203" pitchFamily="34" charset="0"/>
              </a:rPr>
              <a:t>Carola </a:t>
            </a:r>
            <a:r>
              <a:rPr lang="en-US" sz="1600" dirty="0" err="1">
                <a:latin typeface="Bahnschrift Light" panose="020B0502040204020203" pitchFamily="34" charset="0"/>
              </a:rPr>
              <a:t>Epple</a:t>
            </a:r>
            <a:r>
              <a:rPr lang="en-US" sz="1600" dirty="0">
                <a:latin typeface="Bahnschrift Light" panose="020B0502040204020203" pitchFamily="34" charset="0"/>
              </a:rPr>
              <a:t> - From Hype to Value. Virtual Reality Tools in the Tourism Industry and Their Influence on Booking </a:t>
            </a:r>
            <a:r>
              <a:rPr lang="en-US" sz="1600" dirty="0" err="1">
                <a:latin typeface="Bahnschrift Light" panose="020B0502040204020203" pitchFamily="34" charset="0"/>
              </a:rPr>
              <a:t>Behaviour</a:t>
            </a:r>
            <a:r>
              <a:rPr lang="en-US" sz="1600" dirty="0">
                <a:latin typeface="Bahnschrift Light" panose="020B0502040204020203" pitchFamily="34" charset="0"/>
              </a:rPr>
              <a:t>, 2018, 94</a:t>
            </a:r>
            <a:endParaRPr lang="ru-RU" sz="1600" dirty="0">
              <a:latin typeface="Bahnschrift Light" panose="020B0502040204020203" pitchFamily="34" charset="0"/>
            </a:endParaRPr>
          </a:p>
          <a:p>
            <a:pPr marL="0" indent="0">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8" name="Google Shape;1278;p81"/>
          <p:cNvSpPr txBox="1">
            <a:spLocks noGrp="1"/>
          </p:cNvSpPr>
          <p:nvPr>
            <p:ph type="title"/>
          </p:nvPr>
        </p:nvSpPr>
        <p:spPr>
          <a:xfrm>
            <a:off x="1381679" y="1294496"/>
            <a:ext cx="5516400" cy="763600"/>
          </a:xfrm>
          <a:prstGeom prst="rect">
            <a:avLst/>
          </a:prstGeom>
        </p:spPr>
        <p:txBody>
          <a:bodyPr spcFirstLastPara="1" wrap="square" lIns="121900" tIns="121900" rIns="121900" bIns="121900" anchor="ctr" anchorCtr="0">
            <a:noAutofit/>
          </a:bodyPr>
          <a:lstStyle/>
          <a:p>
            <a:r>
              <a:rPr lang="en-US" sz="8800" dirty="0">
                <a:latin typeface="Bahnschrift SemiBold Condensed" panose="020B0502040204020203" pitchFamily="34" charset="0"/>
              </a:rPr>
              <a:t>Thank you for your attention</a:t>
            </a:r>
            <a:endParaRPr sz="8800" dirty="0">
              <a:latin typeface="Bahnschrift SemiBold Condensed" panose="020B0502040204020203" pitchFamily="34" charset="0"/>
            </a:endParaRPr>
          </a:p>
        </p:txBody>
      </p:sp>
      <p:pic>
        <p:nvPicPr>
          <p:cNvPr id="7170" name="Picture 2" descr="Vr PNG Transparent Images Free Download | Vector Files | Pngtree">
            <a:extLst>
              <a:ext uri="{FF2B5EF4-FFF2-40B4-BE49-F238E27FC236}">
                <a16:creationId xmlns:a16="http://schemas.microsoft.com/office/drawing/2014/main" id="{074F430A-6FF4-4E6C-B9FE-A0A4183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893" y="1527858"/>
            <a:ext cx="5330142" cy="5330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graphicFrame>
        <p:nvGraphicFramePr>
          <p:cNvPr id="13" name="Схема 12">
            <a:extLst>
              <a:ext uri="{FF2B5EF4-FFF2-40B4-BE49-F238E27FC236}">
                <a16:creationId xmlns:a16="http://schemas.microsoft.com/office/drawing/2014/main" id="{7FF646C8-96B9-45EA-BBCA-DE464BC21CC1}"/>
              </a:ext>
            </a:extLst>
          </p:cNvPr>
          <p:cNvGraphicFramePr/>
          <p:nvPr>
            <p:extLst>
              <p:ext uri="{D42A27DB-BD31-4B8C-83A1-F6EECF244321}">
                <p14:modId xmlns:p14="http://schemas.microsoft.com/office/powerpoint/2010/main" val="208956928"/>
              </p:ext>
            </p:extLst>
          </p:nvPr>
        </p:nvGraphicFramePr>
        <p:xfrm>
          <a:off x="1209040" y="284480"/>
          <a:ext cx="9814560" cy="635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Рисунок 17">
            <a:extLst>
              <a:ext uri="{FF2B5EF4-FFF2-40B4-BE49-F238E27FC236}">
                <a16:creationId xmlns:a16="http://schemas.microsoft.com/office/drawing/2014/main" id="{F9FEF98B-6533-47FD-8890-A93CCB1B81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5992" y="2630347"/>
            <a:ext cx="1664209" cy="1597306"/>
          </a:xfrm>
          <a:prstGeom prst="rect">
            <a:avLst/>
          </a:prstGeom>
        </p:spPr>
      </p:pic>
      <p:pic>
        <p:nvPicPr>
          <p:cNvPr id="22" name="Рисунок 21">
            <a:extLst>
              <a:ext uri="{FF2B5EF4-FFF2-40B4-BE49-F238E27FC236}">
                <a16:creationId xmlns:a16="http://schemas.microsoft.com/office/drawing/2014/main" id="{4E8F1C62-8A85-4E4D-9991-3E490E72E0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5570" y="4550138"/>
            <a:ext cx="1658221" cy="1597306"/>
          </a:xfrm>
          <a:prstGeom prst="rect">
            <a:avLst/>
          </a:prstGeom>
        </p:spPr>
      </p:pic>
      <p:pic>
        <p:nvPicPr>
          <p:cNvPr id="3" name="Рисунок 2">
            <a:extLst>
              <a:ext uri="{FF2B5EF4-FFF2-40B4-BE49-F238E27FC236}">
                <a16:creationId xmlns:a16="http://schemas.microsoft.com/office/drawing/2014/main" id="{F767CB76-132F-4437-95F6-1829A249C1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9040" y="710556"/>
            <a:ext cx="1911646" cy="17585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graphicEl>
                                              <a:dgm id="{CE6F3A57-4EC4-4E38-9881-C4043EF88AE3}"/>
                                            </p:graphicEl>
                                          </p:spTgt>
                                        </p:tgtEl>
                                        <p:attrNameLst>
                                          <p:attrName>style.visibility</p:attrName>
                                        </p:attrNameLst>
                                      </p:cBhvr>
                                      <p:to>
                                        <p:strVal val="visible"/>
                                      </p:to>
                                    </p:set>
                                    <p:animEffect transition="in" filter="fade">
                                      <p:cBhvr>
                                        <p:cTn id="7" dur="400"/>
                                        <p:tgtEl>
                                          <p:spTgt spid="13">
                                            <p:graphicEl>
                                              <a:dgm id="{CE6F3A57-4EC4-4E38-9881-C4043EF88AE3}"/>
                                            </p:graphicEl>
                                          </p:spTgt>
                                        </p:tgtEl>
                                      </p:cBhvr>
                                    </p:animEffect>
                                    <p:anim calcmode="lin" valueType="num">
                                      <p:cBhvr>
                                        <p:cTn id="8" dur="400" fill="hold"/>
                                        <p:tgtEl>
                                          <p:spTgt spid="13">
                                            <p:graphicEl>
                                              <a:dgm id="{CE6F3A57-4EC4-4E38-9881-C4043EF88AE3}"/>
                                            </p:graphicEl>
                                          </p:spTgt>
                                        </p:tgtEl>
                                        <p:attrNameLst>
                                          <p:attrName>ppt_x</p:attrName>
                                        </p:attrNameLst>
                                      </p:cBhvr>
                                      <p:tavLst>
                                        <p:tav tm="0">
                                          <p:val>
                                            <p:strVal val="#ppt_x"/>
                                          </p:val>
                                        </p:tav>
                                        <p:tav tm="100000">
                                          <p:val>
                                            <p:strVal val="#ppt_x"/>
                                          </p:val>
                                        </p:tav>
                                      </p:tavLst>
                                    </p:anim>
                                    <p:anim calcmode="lin" valueType="num">
                                      <p:cBhvr>
                                        <p:cTn id="9" dur="400" fill="hold"/>
                                        <p:tgtEl>
                                          <p:spTgt spid="13">
                                            <p:graphicEl>
                                              <a:dgm id="{CE6F3A57-4EC4-4E38-9881-C4043EF88AE3}"/>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graphicEl>
                                              <a:dgm id="{0575675C-904B-4607-9F5C-C77E0B74B1C8}"/>
                                            </p:graphicEl>
                                          </p:spTgt>
                                        </p:tgtEl>
                                        <p:attrNameLst>
                                          <p:attrName>style.visibility</p:attrName>
                                        </p:attrNameLst>
                                      </p:cBhvr>
                                      <p:to>
                                        <p:strVal val="visible"/>
                                      </p:to>
                                    </p:set>
                                    <p:animEffect transition="in" filter="fade">
                                      <p:cBhvr>
                                        <p:cTn id="12" dur="400"/>
                                        <p:tgtEl>
                                          <p:spTgt spid="13">
                                            <p:graphicEl>
                                              <a:dgm id="{0575675C-904B-4607-9F5C-C77E0B74B1C8}"/>
                                            </p:graphicEl>
                                          </p:spTgt>
                                        </p:tgtEl>
                                      </p:cBhvr>
                                    </p:animEffect>
                                    <p:anim calcmode="lin" valueType="num">
                                      <p:cBhvr>
                                        <p:cTn id="13" dur="400" fill="hold"/>
                                        <p:tgtEl>
                                          <p:spTgt spid="13">
                                            <p:graphicEl>
                                              <a:dgm id="{0575675C-904B-4607-9F5C-C77E0B74B1C8}"/>
                                            </p:graphicEl>
                                          </p:spTgt>
                                        </p:tgtEl>
                                        <p:attrNameLst>
                                          <p:attrName>ppt_x</p:attrName>
                                        </p:attrNameLst>
                                      </p:cBhvr>
                                      <p:tavLst>
                                        <p:tav tm="0">
                                          <p:val>
                                            <p:strVal val="#ppt_x"/>
                                          </p:val>
                                        </p:tav>
                                        <p:tav tm="100000">
                                          <p:val>
                                            <p:strVal val="#ppt_x"/>
                                          </p:val>
                                        </p:tav>
                                      </p:tavLst>
                                    </p:anim>
                                    <p:anim calcmode="lin" valueType="num">
                                      <p:cBhvr>
                                        <p:cTn id="14" dur="400" fill="hold"/>
                                        <p:tgtEl>
                                          <p:spTgt spid="13">
                                            <p:graphicEl>
                                              <a:dgm id="{0575675C-904B-4607-9F5C-C77E0B74B1C8}"/>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01CA60A1-CF52-4026-8900-75EDFCE85756}"/>
                                            </p:graphicEl>
                                          </p:spTgt>
                                        </p:tgtEl>
                                        <p:attrNameLst>
                                          <p:attrName>style.visibility</p:attrName>
                                        </p:attrNameLst>
                                      </p:cBhvr>
                                      <p:to>
                                        <p:strVal val="visible"/>
                                      </p:to>
                                    </p:set>
                                    <p:animEffect transition="in" filter="fade">
                                      <p:cBhvr>
                                        <p:cTn id="17" dur="400"/>
                                        <p:tgtEl>
                                          <p:spTgt spid="13">
                                            <p:graphicEl>
                                              <a:dgm id="{01CA60A1-CF52-4026-8900-75EDFCE85756}"/>
                                            </p:graphicEl>
                                          </p:spTgt>
                                        </p:tgtEl>
                                      </p:cBhvr>
                                    </p:animEffect>
                                    <p:anim calcmode="lin" valueType="num">
                                      <p:cBhvr>
                                        <p:cTn id="18" dur="400" fill="hold"/>
                                        <p:tgtEl>
                                          <p:spTgt spid="13">
                                            <p:graphicEl>
                                              <a:dgm id="{01CA60A1-CF52-4026-8900-75EDFCE85756}"/>
                                            </p:graphicEl>
                                          </p:spTgt>
                                        </p:tgtEl>
                                        <p:attrNameLst>
                                          <p:attrName>ppt_x</p:attrName>
                                        </p:attrNameLst>
                                      </p:cBhvr>
                                      <p:tavLst>
                                        <p:tav tm="0">
                                          <p:val>
                                            <p:strVal val="#ppt_x"/>
                                          </p:val>
                                        </p:tav>
                                        <p:tav tm="100000">
                                          <p:val>
                                            <p:strVal val="#ppt_x"/>
                                          </p:val>
                                        </p:tav>
                                      </p:tavLst>
                                    </p:anim>
                                    <p:anim calcmode="lin" valueType="num">
                                      <p:cBhvr>
                                        <p:cTn id="19" dur="400" fill="hold"/>
                                        <p:tgtEl>
                                          <p:spTgt spid="13">
                                            <p:graphicEl>
                                              <a:dgm id="{01CA60A1-CF52-4026-8900-75EDFCE85756}"/>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3">
                                            <p:graphicEl>
                                              <a:dgm id="{8CE7C59E-4A49-4CE1-88DD-C6961217EC3C}"/>
                                            </p:graphicEl>
                                          </p:spTgt>
                                        </p:tgtEl>
                                        <p:attrNameLst>
                                          <p:attrName>style.visibility</p:attrName>
                                        </p:attrNameLst>
                                      </p:cBhvr>
                                      <p:to>
                                        <p:strVal val="visible"/>
                                      </p:to>
                                    </p:set>
                                    <p:animEffect transition="in" filter="fade">
                                      <p:cBhvr>
                                        <p:cTn id="28" dur="500"/>
                                        <p:tgtEl>
                                          <p:spTgt spid="13">
                                            <p:graphicEl>
                                              <a:dgm id="{8CE7C59E-4A49-4CE1-88DD-C6961217EC3C}"/>
                                            </p:graphicEl>
                                          </p:spTgt>
                                        </p:tgtEl>
                                      </p:cBhvr>
                                    </p:animEffect>
                                    <p:anim calcmode="lin" valueType="num">
                                      <p:cBhvr>
                                        <p:cTn id="29" dur="500" fill="hold"/>
                                        <p:tgtEl>
                                          <p:spTgt spid="13">
                                            <p:graphicEl>
                                              <a:dgm id="{8CE7C59E-4A49-4CE1-88DD-C6961217EC3C}"/>
                                            </p:graphicEl>
                                          </p:spTgt>
                                        </p:tgtEl>
                                        <p:attrNameLst>
                                          <p:attrName>ppt_x</p:attrName>
                                        </p:attrNameLst>
                                      </p:cBhvr>
                                      <p:tavLst>
                                        <p:tav tm="0">
                                          <p:val>
                                            <p:strVal val="#ppt_x"/>
                                          </p:val>
                                        </p:tav>
                                        <p:tav tm="100000">
                                          <p:val>
                                            <p:strVal val="#ppt_x"/>
                                          </p:val>
                                        </p:tav>
                                      </p:tavLst>
                                    </p:anim>
                                    <p:anim calcmode="lin" valueType="num">
                                      <p:cBhvr>
                                        <p:cTn id="30" dur="500" fill="hold"/>
                                        <p:tgtEl>
                                          <p:spTgt spid="13">
                                            <p:graphicEl>
                                              <a:dgm id="{8CE7C59E-4A49-4CE1-88DD-C6961217EC3C}"/>
                                            </p:graphic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graphicEl>
                                              <a:dgm id="{0AFF8C4A-62C2-4D2D-AC5C-B2AC119627BD}"/>
                                            </p:graphicEl>
                                          </p:spTgt>
                                        </p:tgtEl>
                                        <p:attrNameLst>
                                          <p:attrName>style.visibility</p:attrName>
                                        </p:attrNameLst>
                                      </p:cBhvr>
                                      <p:to>
                                        <p:strVal val="visible"/>
                                      </p:to>
                                    </p:set>
                                    <p:animEffect transition="in" filter="fade">
                                      <p:cBhvr>
                                        <p:cTn id="33" dur="500"/>
                                        <p:tgtEl>
                                          <p:spTgt spid="13">
                                            <p:graphicEl>
                                              <a:dgm id="{0AFF8C4A-62C2-4D2D-AC5C-B2AC119627BD}"/>
                                            </p:graphicEl>
                                          </p:spTgt>
                                        </p:tgtEl>
                                      </p:cBhvr>
                                    </p:animEffect>
                                    <p:anim calcmode="lin" valueType="num">
                                      <p:cBhvr>
                                        <p:cTn id="34" dur="500" fill="hold"/>
                                        <p:tgtEl>
                                          <p:spTgt spid="13">
                                            <p:graphicEl>
                                              <a:dgm id="{0AFF8C4A-62C2-4D2D-AC5C-B2AC119627BD}"/>
                                            </p:graphicEl>
                                          </p:spTgt>
                                        </p:tgtEl>
                                        <p:attrNameLst>
                                          <p:attrName>ppt_x</p:attrName>
                                        </p:attrNameLst>
                                      </p:cBhvr>
                                      <p:tavLst>
                                        <p:tav tm="0">
                                          <p:val>
                                            <p:strVal val="#ppt_x"/>
                                          </p:val>
                                        </p:tav>
                                        <p:tav tm="100000">
                                          <p:val>
                                            <p:strVal val="#ppt_x"/>
                                          </p:val>
                                        </p:tav>
                                      </p:tavLst>
                                    </p:anim>
                                    <p:anim calcmode="lin" valueType="num">
                                      <p:cBhvr>
                                        <p:cTn id="35" dur="500" fill="hold"/>
                                        <p:tgtEl>
                                          <p:spTgt spid="13">
                                            <p:graphicEl>
                                              <a:dgm id="{0AFF8C4A-62C2-4D2D-AC5C-B2AC119627BD}"/>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grpId="0" nodeType="afterEffect">
                                  <p:stCondLst>
                                    <p:cond delay="0"/>
                                  </p:stCondLst>
                                  <p:childTnLst>
                                    <p:set>
                                      <p:cBhvr>
                                        <p:cTn id="43" dur="1" fill="hold">
                                          <p:stCondLst>
                                            <p:cond delay="0"/>
                                          </p:stCondLst>
                                        </p:cTn>
                                        <p:tgtEl>
                                          <p:spTgt spid="13">
                                            <p:graphicEl>
                                              <a:dgm id="{5E16A269-745F-4066-BDE4-E85A0117FB81}"/>
                                            </p:graphicEl>
                                          </p:spTgt>
                                        </p:tgtEl>
                                        <p:attrNameLst>
                                          <p:attrName>style.visibility</p:attrName>
                                        </p:attrNameLst>
                                      </p:cBhvr>
                                      <p:to>
                                        <p:strVal val="visible"/>
                                      </p:to>
                                    </p:set>
                                    <p:animEffect transition="in" filter="fade">
                                      <p:cBhvr>
                                        <p:cTn id="44" dur="500"/>
                                        <p:tgtEl>
                                          <p:spTgt spid="13">
                                            <p:graphicEl>
                                              <a:dgm id="{5E16A269-745F-4066-BDE4-E85A0117FB81}"/>
                                            </p:graphicEl>
                                          </p:spTgt>
                                        </p:tgtEl>
                                      </p:cBhvr>
                                    </p:animEffect>
                                    <p:anim calcmode="lin" valueType="num">
                                      <p:cBhvr>
                                        <p:cTn id="45" dur="500" fill="hold"/>
                                        <p:tgtEl>
                                          <p:spTgt spid="13">
                                            <p:graphicEl>
                                              <a:dgm id="{5E16A269-745F-4066-BDE4-E85A0117FB81}"/>
                                            </p:graphicEl>
                                          </p:spTgt>
                                        </p:tgtEl>
                                        <p:attrNameLst>
                                          <p:attrName>ppt_x</p:attrName>
                                        </p:attrNameLst>
                                      </p:cBhvr>
                                      <p:tavLst>
                                        <p:tav tm="0">
                                          <p:val>
                                            <p:strVal val="#ppt_x"/>
                                          </p:val>
                                        </p:tav>
                                        <p:tav tm="100000">
                                          <p:val>
                                            <p:strVal val="#ppt_x"/>
                                          </p:val>
                                        </p:tav>
                                      </p:tavLst>
                                    </p:anim>
                                    <p:anim calcmode="lin" valueType="num">
                                      <p:cBhvr>
                                        <p:cTn id="46" dur="500" fill="hold"/>
                                        <p:tgtEl>
                                          <p:spTgt spid="13">
                                            <p:graphicEl>
                                              <a:dgm id="{5E16A269-745F-4066-BDE4-E85A0117FB81}"/>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anim calcmode="lin" valueType="num">
                                      <p:cBhvr>
                                        <p:cTn id="50" dur="500" fill="hold"/>
                                        <p:tgtEl>
                                          <p:spTgt spid="22"/>
                                        </p:tgtEl>
                                        <p:attrNameLst>
                                          <p:attrName>ppt_x</p:attrName>
                                        </p:attrNameLst>
                                      </p:cBhvr>
                                      <p:tavLst>
                                        <p:tav tm="0">
                                          <p:val>
                                            <p:strVal val="#ppt_x"/>
                                          </p:val>
                                        </p:tav>
                                        <p:tav tm="100000">
                                          <p:val>
                                            <p:strVal val="#ppt_x"/>
                                          </p:val>
                                        </p:tav>
                                      </p:tavLst>
                                    </p:anim>
                                    <p:anim calcmode="lin" valueType="num">
                                      <p:cBhvr>
                                        <p:cTn id="51" dur="5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graphicEl>
                                              <a:dgm id="{AA5316FA-160F-4543-8F9D-620929C1B887}"/>
                                            </p:graphicEl>
                                          </p:spTgt>
                                        </p:tgtEl>
                                        <p:attrNameLst>
                                          <p:attrName>style.visibility</p:attrName>
                                        </p:attrNameLst>
                                      </p:cBhvr>
                                      <p:to>
                                        <p:strVal val="visible"/>
                                      </p:to>
                                    </p:set>
                                    <p:animEffect transition="in" filter="fade">
                                      <p:cBhvr>
                                        <p:cTn id="54" dur="500"/>
                                        <p:tgtEl>
                                          <p:spTgt spid="13">
                                            <p:graphicEl>
                                              <a:dgm id="{AA5316FA-160F-4543-8F9D-620929C1B887}"/>
                                            </p:graphicEl>
                                          </p:spTgt>
                                        </p:tgtEl>
                                      </p:cBhvr>
                                    </p:animEffect>
                                    <p:anim calcmode="lin" valueType="num">
                                      <p:cBhvr>
                                        <p:cTn id="55" dur="500" fill="hold"/>
                                        <p:tgtEl>
                                          <p:spTgt spid="13">
                                            <p:graphicEl>
                                              <a:dgm id="{AA5316FA-160F-4543-8F9D-620929C1B887}"/>
                                            </p:graphicEl>
                                          </p:spTgt>
                                        </p:tgtEl>
                                        <p:attrNameLst>
                                          <p:attrName>ppt_x</p:attrName>
                                        </p:attrNameLst>
                                      </p:cBhvr>
                                      <p:tavLst>
                                        <p:tav tm="0">
                                          <p:val>
                                            <p:strVal val="#ppt_x"/>
                                          </p:val>
                                        </p:tav>
                                        <p:tav tm="100000">
                                          <p:val>
                                            <p:strVal val="#ppt_x"/>
                                          </p:val>
                                        </p:tav>
                                      </p:tavLst>
                                    </p:anim>
                                    <p:anim calcmode="lin" valueType="num">
                                      <p:cBhvr>
                                        <p:cTn id="56" dur="500" fill="hold"/>
                                        <p:tgtEl>
                                          <p:spTgt spid="13">
                                            <p:graphicEl>
                                              <a:dgm id="{AA5316FA-160F-4543-8F9D-620929C1B887}"/>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2442760" y="2992300"/>
            <a:ext cx="7733200" cy="1571200"/>
          </a:xfrm>
          <a:prstGeom prst="rect">
            <a:avLst/>
          </a:prstGeom>
        </p:spPr>
        <p:txBody>
          <a:bodyPr spcFirstLastPara="1" wrap="square" lIns="121900" tIns="121900" rIns="121900" bIns="121900" anchor="ctr" anchorCtr="0">
            <a:noAutofit/>
          </a:bodyPr>
          <a:lstStyle/>
          <a:p>
            <a:r>
              <a:rPr lang="en" dirty="0"/>
              <a:t> </a:t>
            </a:r>
            <a:endParaRPr dirty="0"/>
          </a:p>
        </p:txBody>
      </p:sp>
      <p:sp>
        <p:nvSpPr>
          <p:cNvPr id="5" name="Овал 4">
            <a:extLst>
              <a:ext uri="{FF2B5EF4-FFF2-40B4-BE49-F238E27FC236}">
                <a16:creationId xmlns:a16="http://schemas.microsoft.com/office/drawing/2014/main" id="{B8C59F4B-E415-4973-8E51-3B7EDD0DF659}"/>
              </a:ext>
            </a:extLst>
          </p:cNvPr>
          <p:cNvSpPr/>
          <p:nvPr/>
        </p:nvSpPr>
        <p:spPr>
          <a:xfrm>
            <a:off x="9655810" y="-97790"/>
            <a:ext cx="2322830" cy="2322830"/>
          </a:xfrm>
          <a:prstGeom prst="ellipse">
            <a:avLst/>
          </a:prstGeom>
          <a:solidFill>
            <a:schemeClr val="bg1">
              <a:lumMod val="50000"/>
            </a:schemeClr>
          </a:solidFill>
          <a:ln>
            <a:solidFill>
              <a:schemeClr val="bg1">
                <a:lumMod val="20000"/>
                <a:lumOff val="8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67" name="Google Shape;367;p50"/>
          <p:cNvSpPr txBox="1">
            <a:spLocks noGrp="1"/>
          </p:cNvSpPr>
          <p:nvPr>
            <p:ph type="title" idx="2"/>
          </p:nvPr>
        </p:nvSpPr>
        <p:spPr>
          <a:xfrm>
            <a:off x="9623425" y="663127"/>
            <a:ext cx="2387600" cy="800995"/>
          </a:xfrm>
          <a:prstGeom prst="rect">
            <a:avLst/>
          </a:prstGeom>
        </p:spPr>
        <p:txBody>
          <a:bodyPr spcFirstLastPara="1" wrap="square" lIns="121900" tIns="121900" rIns="121900" bIns="121900" anchor="ctr" anchorCtr="0">
            <a:noAutofit/>
          </a:bodyPr>
          <a:lstStyle/>
          <a:p>
            <a:r>
              <a:rPr lang="en-US" sz="5400" dirty="0">
                <a:latin typeface="Bahnschrift SemiBold Condensed" panose="020B0502040204020203" pitchFamily="34" charset="0"/>
              </a:rPr>
              <a:t>CHAPTER</a:t>
            </a:r>
            <a:r>
              <a:rPr lang="en-US" sz="5400" dirty="0"/>
              <a:t> 1</a:t>
            </a:r>
            <a:endParaRPr sz="5400" dirty="0"/>
          </a:p>
        </p:txBody>
      </p:sp>
      <p:pic>
        <p:nvPicPr>
          <p:cNvPr id="6" name="Рисунок 5">
            <a:extLst>
              <a:ext uri="{FF2B5EF4-FFF2-40B4-BE49-F238E27FC236}">
                <a16:creationId xmlns:a16="http://schemas.microsoft.com/office/drawing/2014/main" id="{5BBC718A-0796-49E7-A00A-7BCB59E071E9}"/>
              </a:ext>
            </a:extLst>
          </p:cNvPr>
          <p:cNvPicPr>
            <a:picLocks noChangeAspect="1"/>
          </p:cNvPicPr>
          <p:nvPr/>
        </p:nvPicPr>
        <p:blipFill>
          <a:blip r:embed="rId3"/>
          <a:stretch>
            <a:fillRect/>
          </a:stretch>
        </p:blipFill>
        <p:spPr>
          <a:xfrm>
            <a:off x="0" y="0"/>
            <a:ext cx="12192000" cy="6899586"/>
          </a:xfrm>
          <a:prstGeom prst="rect">
            <a:avLst/>
          </a:prstGeom>
        </p:spPr>
      </p:pic>
      <p:sp>
        <p:nvSpPr>
          <p:cNvPr id="12" name="Google Shape;367;p50">
            <a:extLst>
              <a:ext uri="{FF2B5EF4-FFF2-40B4-BE49-F238E27FC236}">
                <a16:creationId xmlns:a16="http://schemas.microsoft.com/office/drawing/2014/main" id="{E264B70C-F93F-45D3-9532-B2868ACB1B2B}"/>
              </a:ext>
            </a:extLst>
          </p:cNvPr>
          <p:cNvSpPr txBox="1">
            <a:spLocks/>
          </p:cNvSpPr>
          <p:nvPr/>
        </p:nvSpPr>
        <p:spPr>
          <a:xfrm>
            <a:off x="-1" y="34570"/>
            <a:ext cx="12191999" cy="12571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accent3"/>
              </a:buClr>
              <a:buSzPts val="6000"/>
              <a:buFont typeface="Orbitron SemiBold"/>
              <a:buNone/>
              <a:defRPr sz="10666" b="0" i="0" u="none" strike="noStrike" cap="none">
                <a:solidFill>
                  <a:schemeClr val="accent3"/>
                </a:solidFill>
                <a:latin typeface="Orbitron SemiBold"/>
                <a:ea typeface="Orbitron SemiBold"/>
                <a:cs typeface="Orbitron SemiBold"/>
                <a:sym typeface="Orbitron SemiBold"/>
              </a:defRPr>
            </a:lvl1pPr>
            <a:lvl2pPr marR="0" lvl="1"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2pPr>
            <a:lvl3pPr marR="0" lvl="2"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3pPr>
            <a:lvl4pPr marR="0" lvl="3"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4pPr>
            <a:lvl5pPr marR="0" lvl="4"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5pPr>
            <a:lvl6pPr marR="0" lvl="5"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6pPr>
            <a:lvl7pPr marR="0" lvl="6"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7pPr>
            <a:lvl8pPr marR="0" lvl="7"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8pPr>
            <a:lvl9pPr marR="0" lvl="8" algn="ctr" rtl="0" eaLnBrk="1" hangingPunct="1">
              <a:lnSpc>
                <a:spcPct val="100000"/>
              </a:lnSpc>
              <a:spcBef>
                <a:spcPts val="0"/>
              </a:spcBef>
              <a:spcAft>
                <a:spcPts val="0"/>
              </a:spcAft>
              <a:buClr>
                <a:schemeClr val="accent6"/>
              </a:buClr>
              <a:buSzPts val="6000"/>
              <a:buFont typeface="Orbitron Black"/>
              <a:buNone/>
              <a:defRPr sz="8000" b="0" i="0" u="none" strike="noStrike" cap="none">
                <a:solidFill>
                  <a:schemeClr val="accent6"/>
                </a:solidFill>
                <a:latin typeface="Orbitron Black"/>
                <a:ea typeface="Orbitron Black"/>
                <a:cs typeface="Orbitron Black"/>
                <a:sym typeface="Orbitron Black"/>
              </a:defRPr>
            </a:lvl9pPr>
          </a:lstStyle>
          <a:p>
            <a:r>
              <a:rPr lang="en-US" sz="5400" dirty="0">
                <a:latin typeface="Bahnschrift SemiBold Condensed" panose="020B0502040204020203" pitchFamily="34" charset="0"/>
              </a:rPr>
              <a:t>CHAPTER</a:t>
            </a:r>
            <a:r>
              <a:rPr lang="en-US" sz="5400" dirty="0"/>
              <a:t> 1</a:t>
            </a:r>
          </a:p>
        </p:txBody>
      </p:sp>
      <p:graphicFrame>
        <p:nvGraphicFramePr>
          <p:cNvPr id="23" name="Схема 22">
            <a:extLst>
              <a:ext uri="{FF2B5EF4-FFF2-40B4-BE49-F238E27FC236}">
                <a16:creationId xmlns:a16="http://schemas.microsoft.com/office/drawing/2014/main" id="{699C53FD-1BC3-44F6-9115-D7464065CCD5}"/>
              </a:ext>
            </a:extLst>
          </p:cNvPr>
          <p:cNvGraphicFramePr/>
          <p:nvPr>
            <p:extLst>
              <p:ext uri="{D42A27DB-BD31-4B8C-83A1-F6EECF244321}">
                <p14:modId xmlns:p14="http://schemas.microsoft.com/office/powerpoint/2010/main" val="1182045275"/>
              </p:ext>
            </p:extLst>
          </p:nvPr>
        </p:nvGraphicFramePr>
        <p:xfrm>
          <a:off x="213360" y="1035076"/>
          <a:ext cx="5293360" cy="5788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8" name="Схема 37">
            <a:extLst>
              <a:ext uri="{FF2B5EF4-FFF2-40B4-BE49-F238E27FC236}">
                <a16:creationId xmlns:a16="http://schemas.microsoft.com/office/drawing/2014/main" id="{82378633-D66D-40C4-B68E-9AD9E357FC0C}"/>
              </a:ext>
            </a:extLst>
          </p:cNvPr>
          <p:cNvGraphicFramePr/>
          <p:nvPr>
            <p:extLst>
              <p:ext uri="{D42A27DB-BD31-4B8C-83A1-F6EECF244321}">
                <p14:modId xmlns:p14="http://schemas.microsoft.com/office/powerpoint/2010/main" val="3570628115"/>
              </p:ext>
            </p:extLst>
          </p:nvPr>
        </p:nvGraphicFramePr>
        <p:xfrm>
          <a:off x="6322378" y="1035076"/>
          <a:ext cx="5293360" cy="57883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graphicEl>
                                              <a:dgm id="{A69CF375-11B8-4FE2-A5B2-2A5DA8A29B4D}"/>
                                            </p:graphicEl>
                                          </p:spTgt>
                                        </p:tgtEl>
                                        <p:attrNameLst>
                                          <p:attrName>style.visibility</p:attrName>
                                        </p:attrNameLst>
                                      </p:cBhvr>
                                      <p:to>
                                        <p:strVal val="visible"/>
                                      </p:to>
                                    </p:set>
                                    <p:animEffect transition="in" filter="fade">
                                      <p:cBhvr>
                                        <p:cTn id="7" dur="350"/>
                                        <p:tgtEl>
                                          <p:spTgt spid="23">
                                            <p:graphicEl>
                                              <a:dgm id="{A69CF375-11B8-4FE2-A5B2-2A5DA8A29B4D}"/>
                                            </p:graphicEl>
                                          </p:spTgt>
                                        </p:tgtEl>
                                      </p:cBhvr>
                                    </p:animEffect>
                                    <p:anim calcmode="lin" valueType="num">
                                      <p:cBhvr>
                                        <p:cTn id="8" dur="350" fill="hold"/>
                                        <p:tgtEl>
                                          <p:spTgt spid="23">
                                            <p:graphicEl>
                                              <a:dgm id="{A69CF375-11B8-4FE2-A5B2-2A5DA8A29B4D}"/>
                                            </p:graphicEl>
                                          </p:spTgt>
                                        </p:tgtEl>
                                        <p:attrNameLst>
                                          <p:attrName>ppt_x</p:attrName>
                                        </p:attrNameLst>
                                      </p:cBhvr>
                                      <p:tavLst>
                                        <p:tav tm="0">
                                          <p:val>
                                            <p:strVal val="#ppt_x"/>
                                          </p:val>
                                        </p:tav>
                                        <p:tav tm="100000">
                                          <p:val>
                                            <p:strVal val="#ppt_x"/>
                                          </p:val>
                                        </p:tav>
                                      </p:tavLst>
                                    </p:anim>
                                    <p:anim calcmode="lin" valueType="num">
                                      <p:cBhvr>
                                        <p:cTn id="9" dur="350" fill="hold"/>
                                        <p:tgtEl>
                                          <p:spTgt spid="23">
                                            <p:graphicEl>
                                              <a:dgm id="{A69CF375-11B8-4FE2-A5B2-2A5DA8A29B4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graphicEl>
                                              <a:dgm id="{2636B534-9EDD-40F9-BF51-A902020DFE62}"/>
                                            </p:graphicEl>
                                          </p:spTgt>
                                        </p:tgtEl>
                                        <p:attrNameLst>
                                          <p:attrName>style.visibility</p:attrName>
                                        </p:attrNameLst>
                                      </p:cBhvr>
                                      <p:to>
                                        <p:strVal val="visible"/>
                                      </p:to>
                                    </p:set>
                                    <p:animEffect transition="in" filter="fade">
                                      <p:cBhvr>
                                        <p:cTn id="12" dur="350"/>
                                        <p:tgtEl>
                                          <p:spTgt spid="23">
                                            <p:graphicEl>
                                              <a:dgm id="{2636B534-9EDD-40F9-BF51-A902020DFE62}"/>
                                            </p:graphicEl>
                                          </p:spTgt>
                                        </p:tgtEl>
                                      </p:cBhvr>
                                    </p:animEffect>
                                    <p:anim calcmode="lin" valueType="num">
                                      <p:cBhvr>
                                        <p:cTn id="13" dur="350" fill="hold"/>
                                        <p:tgtEl>
                                          <p:spTgt spid="23">
                                            <p:graphicEl>
                                              <a:dgm id="{2636B534-9EDD-40F9-BF51-A902020DFE62}"/>
                                            </p:graphicEl>
                                          </p:spTgt>
                                        </p:tgtEl>
                                        <p:attrNameLst>
                                          <p:attrName>ppt_x</p:attrName>
                                        </p:attrNameLst>
                                      </p:cBhvr>
                                      <p:tavLst>
                                        <p:tav tm="0">
                                          <p:val>
                                            <p:strVal val="#ppt_x"/>
                                          </p:val>
                                        </p:tav>
                                        <p:tav tm="100000">
                                          <p:val>
                                            <p:strVal val="#ppt_x"/>
                                          </p:val>
                                        </p:tav>
                                      </p:tavLst>
                                    </p:anim>
                                    <p:anim calcmode="lin" valueType="num">
                                      <p:cBhvr>
                                        <p:cTn id="14" dur="350" fill="hold"/>
                                        <p:tgtEl>
                                          <p:spTgt spid="23">
                                            <p:graphicEl>
                                              <a:dgm id="{2636B534-9EDD-40F9-BF51-A902020DFE62}"/>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graphicEl>
                                              <a:dgm id="{371BE66A-6E82-46A8-9415-A13933A10B8D}"/>
                                            </p:graphicEl>
                                          </p:spTgt>
                                        </p:tgtEl>
                                        <p:attrNameLst>
                                          <p:attrName>style.visibility</p:attrName>
                                        </p:attrNameLst>
                                      </p:cBhvr>
                                      <p:to>
                                        <p:strVal val="visible"/>
                                      </p:to>
                                    </p:set>
                                    <p:animEffect transition="in" filter="fade">
                                      <p:cBhvr>
                                        <p:cTn id="19" dur="350"/>
                                        <p:tgtEl>
                                          <p:spTgt spid="23">
                                            <p:graphicEl>
                                              <a:dgm id="{371BE66A-6E82-46A8-9415-A13933A10B8D}"/>
                                            </p:graphicEl>
                                          </p:spTgt>
                                        </p:tgtEl>
                                      </p:cBhvr>
                                    </p:animEffect>
                                    <p:anim calcmode="lin" valueType="num">
                                      <p:cBhvr>
                                        <p:cTn id="20" dur="350" fill="hold"/>
                                        <p:tgtEl>
                                          <p:spTgt spid="23">
                                            <p:graphicEl>
                                              <a:dgm id="{371BE66A-6E82-46A8-9415-A13933A10B8D}"/>
                                            </p:graphicEl>
                                          </p:spTgt>
                                        </p:tgtEl>
                                        <p:attrNameLst>
                                          <p:attrName>ppt_x</p:attrName>
                                        </p:attrNameLst>
                                      </p:cBhvr>
                                      <p:tavLst>
                                        <p:tav tm="0">
                                          <p:val>
                                            <p:strVal val="#ppt_x"/>
                                          </p:val>
                                        </p:tav>
                                        <p:tav tm="100000">
                                          <p:val>
                                            <p:strVal val="#ppt_x"/>
                                          </p:val>
                                        </p:tav>
                                      </p:tavLst>
                                    </p:anim>
                                    <p:anim calcmode="lin" valueType="num">
                                      <p:cBhvr>
                                        <p:cTn id="21" dur="350" fill="hold"/>
                                        <p:tgtEl>
                                          <p:spTgt spid="23">
                                            <p:graphicEl>
                                              <a:dgm id="{371BE66A-6E82-46A8-9415-A13933A10B8D}"/>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graphicEl>
                                              <a:dgm id="{E5B5BBD7-90B8-47C3-AE08-D8D3246B22B3}"/>
                                            </p:graphicEl>
                                          </p:spTgt>
                                        </p:tgtEl>
                                        <p:attrNameLst>
                                          <p:attrName>style.visibility</p:attrName>
                                        </p:attrNameLst>
                                      </p:cBhvr>
                                      <p:to>
                                        <p:strVal val="visible"/>
                                      </p:to>
                                    </p:set>
                                    <p:animEffect transition="in" filter="fade">
                                      <p:cBhvr>
                                        <p:cTn id="26" dur="350"/>
                                        <p:tgtEl>
                                          <p:spTgt spid="23">
                                            <p:graphicEl>
                                              <a:dgm id="{E5B5BBD7-90B8-47C3-AE08-D8D3246B22B3}"/>
                                            </p:graphicEl>
                                          </p:spTgt>
                                        </p:tgtEl>
                                      </p:cBhvr>
                                    </p:animEffect>
                                    <p:anim calcmode="lin" valueType="num">
                                      <p:cBhvr>
                                        <p:cTn id="27" dur="350" fill="hold"/>
                                        <p:tgtEl>
                                          <p:spTgt spid="23">
                                            <p:graphicEl>
                                              <a:dgm id="{E5B5BBD7-90B8-47C3-AE08-D8D3246B22B3}"/>
                                            </p:graphicEl>
                                          </p:spTgt>
                                        </p:tgtEl>
                                        <p:attrNameLst>
                                          <p:attrName>ppt_x</p:attrName>
                                        </p:attrNameLst>
                                      </p:cBhvr>
                                      <p:tavLst>
                                        <p:tav tm="0">
                                          <p:val>
                                            <p:strVal val="#ppt_x"/>
                                          </p:val>
                                        </p:tav>
                                        <p:tav tm="100000">
                                          <p:val>
                                            <p:strVal val="#ppt_x"/>
                                          </p:val>
                                        </p:tav>
                                      </p:tavLst>
                                    </p:anim>
                                    <p:anim calcmode="lin" valueType="num">
                                      <p:cBhvr>
                                        <p:cTn id="28" dur="350" fill="hold"/>
                                        <p:tgtEl>
                                          <p:spTgt spid="23">
                                            <p:graphicEl>
                                              <a:dgm id="{E5B5BBD7-90B8-47C3-AE08-D8D3246B22B3}"/>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8">
                                            <p:graphicEl>
                                              <a:dgm id="{A69CF375-11B8-4FE2-A5B2-2A5DA8A29B4D}"/>
                                            </p:graphicEl>
                                          </p:spTgt>
                                        </p:tgtEl>
                                        <p:attrNameLst>
                                          <p:attrName>style.visibility</p:attrName>
                                        </p:attrNameLst>
                                      </p:cBhvr>
                                      <p:to>
                                        <p:strVal val="visible"/>
                                      </p:to>
                                    </p:set>
                                    <p:animEffect transition="in" filter="fade">
                                      <p:cBhvr>
                                        <p:cTn id="33" dur="350"/>
                                        <p:tgtEl>
                                          <p:spTgt spid="38">
                                            <p:graphicEl>
                                              <a:dgm id="{A69CF375-11B8-4FE2-A5B2-2A5DA8A29B4D}"/>
                                            </p:graphicEl>
                                          </p:spTgt>
                                        </p:tgtEl>
                                      </p:cBhvr>
                                    </p:animEffect>
                                    <p:anim calcmode="lin" valueType="num">
                                      <p:cBhvr>
                                        <p:cTn id="34" dur="350" fill="hold"/>
                                        <p:tgtEl>
                                          <p:spTgt spid="38">
                                            <p:graphicEl>
                                              <a:dgm id="{A69CF375-11B8-4FE2-A5B2-2A5DA8A29B4D}"/>
                                            </p:graphicEl>
                                          </p:spTgt>
                                        </p:tgtEl>
                                        <p:attrNameLst>
                                          <p:attrName>ppt_x</p:attrName>
                                        </p:attrNameLst>
                                      </p:cBhvr>
                                      <p:tavLst>
                                        <p:tav tm="0">
                                          <p:val>
                                            <p:strVal val="#ppt_x"/>
                                          </p:val>
                                        </p:tav>
                                        <p:tav tm="100000">
                                          <p:val>
                                            <p:strVal val="#ppt_x"/>
                                          </p:val>
                                        </p:tav>
                                      </p:tavLst>
                                    </p:anim>
                                    <p:anim calcmode="lin" valueType="num">
                                      <p:cBhvr>
                                        <p:cTn id="35" dur="350" fill="hold"/>
                                        <p:tgtEl>
                                          <p:spTgt spid="38">
                                            <p:graphicEl>
                                              <a:dgm id="{A69CF375-11B8-4FE2-A5B2-2A5DA8A29B4D}"/>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8">
                                            <p:graphicEl>
                                              <a:dgm id="{2636B534-9EDD-40F9-BF51-A902020DFE62}"/>
                                            </p:graphicEl>
                                          </p:spTgt>
                                        </p:tgtEl>
                                        <p:attrNameLst>
                                          <p:attrName>style.visibility</p:attrName>
                                        </p:attrNameLst>
                                      </p:cBhvr>
                                      <p:to>
                                        <p:strVal val="visible"/>
                                      </p:to>
                                    </p:set>
                                    <p:animEffect transition="in" filter="fade">
                                      <p:cBhvr>
                                        <p:cTn id="38" dur="350"/>
                                        <p:tgtEl>
                                          <p:spTgt spid="38">
                                            <p:graphicEl>
                                              <a:dgm id="{2636B534-9EDD-40F9-BF51-A902020DFE62}"/>
                                            </p:graphicEl>
                                          </p:spTgt>
                                        </p:tgtEl>
                                      </p:cBhvr>
                                    </p:animEffect>
                                    <p:anim calcmode="lin" valueType="num">
                                      <p:cBhvr>
                                        <p:cTn id="39" dur="350" fill="hold"/>
                                        <p:tgtEl>
                                          <p:spTgt spid="38">
                                            <p:graphicEl>
                                              <a:dgm id="{2636B534-9EDD-40F9-BF51-A902020DFE62}"/>
                                            </p:graphicEl>
                                          </p:spTgt>
                                        </p:tgtEl>
                                        <p:attrNameLst>
                                          <p:attrName>ppt_x</p:attrName>
                                        </p:attrNameLst>
                                      </p:cBhvr>
                                      <p:tavLst>
                                        <p:tav tm="0">
                                          <p:val>
                                            <p:strVal val="#ppt_x"/>
                                          </p:val>
                                        </p:tav>
                                        <p:tav tm="100000">
                                          <p:val>
                                            <p:strVal val="#ppt_x"/>
                                          </p:val>
                                        </p:tav>
                                      </p:tavLst>
                                    </p:anim>
                                    <p:anim calcmode="lin" valueType="num">
                                      <p:cBhvr>
                                        <p:cTn id="40" dur="350" fill="hold"/>
                                        <p:tgtEl>
                                          <p:spTgt spid="38">
                                            <p:graphicEl>
                                              <a:dgm id="{2636B534-9EDD-40F9-BF51-A902020DFE62}"/>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8">
                                            <p:graphicEl>
                                              <a:dgm id="{371BE66A-6E82-46A8-9415-A13933A10B8D}"/>
                                            </p:graphicEl>
                                          </p:spTgt>
                                        </p:tgtEl>
                                        <p:attrNameLst>
                                          <p:attrName>style.visibility</p:attrName>
                                        </p:attrNameLst>
                                      </p:cBhvr>
                                      <p:to>
                                        <p:strVal val="visible"/>
                                      </p:to>
                                    </p:set>
                                    <p:animEffect transition="in" filter="fade">
                                      <p:cBhvr>
                                        <p:cTn id="45" dur="350"/>
                                        <p:tgtEl>
                                          <p:spTgt spid="38">
                                            <p:graphicEl>
                                              <a:dgm id="{371BE66A-6E82-46A8-9415-A13933A10B8D}"/>
                                            </p:graphicEl>
                                          </p:spTgt>
                                        </p:tgtEl>
                                      </p:cBhvr>
                                    </p:animEffect>
                                    <p:anim calcmode="lin" valueType="num">
                                      <p:cBhvr>
                                        <p:cTn id="46" dur="350" fill="hold"/>
                                        <p:tgtEl>
                                          <p:spTgt spid="38">
                                            <p:graphicEl>
                                              <a:dgm id="{371BE66A-6E82-46A8-9415-A13933A10B8D}"/>
                                            </p:graphicEl>
                                          </p:spTgt>
                                        </p:tgtEl>
                                        <p:attrNameLst>
                                          <p:attrName>ppt_x</p:attrName>
                                        </p:attrNameLst>
                                      </p:cBhvr>
                                      <p:tavLst>
                                        <p:tav tm="0">
                                          <p:val>
                                            <p:strVal val="#ppt_x"/>
                                          </p:val>
                                        </p:tav>
                                        <p:tav tm="100000">
                                          <p:val>
                                            <p:strVal val="#ppt_x"/>
                                          </p:val>
                                        </p:tav>
                                      </p:tavLst>
                                    </p:anim>
                                    <p:anim calcmode="lin" valueType="num">
                                      <p:cBhvr>
                                        <p:cTn id="47" dur="350" fill="hold"/>
                                        <p:tgtEl>
                                          <p:spTgt spid="38">
                                            <p:graphicEl>
                                              <a:dgm id="{371BE66A-6E82-46A8-9415-A13933A10B8D}"/>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8">
                                            <p:graphicEl>
                                              <a:dgm id="{E5B5BBD7-90B8-47C3-AE08-D8D3246B22B3}"/>
                                            </p:graphicEl>
                                          </p:spTgt>
                                        </p:tgtEl>
                                        <p:attrNameLst>
                                          <p:attrName>style.visibility</p:attrName>
                                        </p:attrNameLst>
                                      </p:cBhvr>
                                      <p:to>
                                        <p:strVal val="visible"/>
                                      </p:to>
                                    </p:set>
                                    <p:animEffect transition="in" filter="fade">
                                      <p:cBhvr>
                                        <p:cTn id="52" dur="350"/>
                                        <p:tgtEl>
                                          <p:spTgt spid="38">
                                            <p:graphicEl>
                                              <a:dgm id="{E5B5BBD7-90B8-47C3-AE08-D8D3246B22B3}"/>
                                            </p:graphicEl>
                                          </p:spTgt>
                                        </p:tgtEl>
                                      </p:cBhvr>
                                    </p:animEffect>
                                    <p:anim calcmode="lin" valueType="num">
                                      <p:cBhvr>
                                        <p:cTn id="53" dur="350" fill="hold"/>
                                        <p:tgtEl>
                                          <p:spTgt spid="38">
                                            <p:graphicEl>
                                              <a:dgm id="{E5B5BBD7-90B8-47C3-AE08-D8D3246B22B3}"/>
                                            </p:graphicEl>
                                          </p:spTgt>
                                        </p:tgtEl>
                                        <p:attrNameLst>
                                          <p:attrName>ppt_x</p:attrName>
                                        </p:attrNameLst>
                                      </p:cBhvr>
                                      <p:tavLst>
                                        <p:tav tm="0">
                                          <p:val>
                                            <p:strVal val="#ppt_x"/>
                                          </p:val>
                                        </p:tav>
                                        <p:tav tm="100000">
                                          <p:val>
                                            <p:strVal val="#ppt_x"/>
                                          </p:val>
                                        </p:tav>
                                      </p:tavLst>
                                    </p:anim>
                                    <p:anim calcmode="lin" valueType="num">
                                      <p:cBhvr>
                                        <p:cTn id="54" dur="350" fill="hold"/>
                                        <p:tgtEl>
                                          <p:spTgt spid="38">
                                            <p:graphicEl>
                                              <a:dgm id="{E5B5BBD7-90B8-47C3-AE08-D8D3246B22B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Dgm bld="one"/>
        </p:bldSub>
      </p:bldGraphic>
      <p:bldGraphic spid="38"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0E311A54-328F-4E47-9FE8-A79637664581}"/>
              </a:ext>
            </a:extLst>
          </p:cNvPr>
          <p:cNvPicPr>
            <a:picLocks noChangeAspect="1"/>
          </p:cNvPicPr>
          <p:nvPr/>
        </p:nvPicPr>
        <p:blipFill>
          <a:blip r:embed="rId3"/>
          <a:stretch>
            <a:fillRect/>
          </a:stretch>
        </p:blipFill>
        <p:spPr>
          <a:xfrm>
            <a:off x="0" y="-4602"/>
            <a:ext cx="12224736" cy="6862602"/>
          </a:xfrm>
          <a:prstGeom prst="rect">
            <a:avLst/>
          </a:prstGeom>
        </p:spPr>
      </p:pic>
      <p:sp>
        <p:nvSpPr>
          <p:cNvPr id="3" name="Овал 2">
            <a:extLst>
              <a:ext uri="{FF2B5EF4-FFF2-40B4-BE49-F238E27FC236}">
                <a16:creationId xmlns:a16="http://schemas.microsoft.com/office/drawing/2014/main" id="{E19B046B-9032-4857-8D3A-315B4CD592FF}"/>
              </a:ext>
            </a:extLst>
          </p:cNvPr>
          <p:cNvSpPr/>
          <p:nvPr/>
        </p:nvSpPr>
        <p:spPr>
          <a:xfrm>
            <a:off x="623676" y="1906567"/>
            <a:ext cx="3471360" cy="3471360"/>
          </a:xfrm>
          <a:prstGeom prst="ellipse">
            <a:avLst/>
          </a:prstGeom>
          <a:solidFill>
            <a:schemeClr val="bg1">
              <a:lumMod val="20000"/>
              <a:lumOff val="80000"/>
            </a:schemeClr>
          </a:solidFill>
          <a:ln>
            <a:solidFill>
              <a:schemeClr val="bg1">
                <a:lumMod val="5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ru-RU" dirty="0"/>
          </a:p>
        </p:txBody>
      </p:sp>
      <p:sp>
        <p:nvSpPr>
          <p:cNvPr id="4" name="Прямоугольник 3">
            <a:extLst>
              <a:ext uri="{FF2B5EF4-FFF2-40B4-BE49-F238E27FC236}">
                <a16:creationId xmlns:a16="http://schemas.microsoft.com/office/drawing/2014/main" id="{EAA12788-974D-47B9-8651-54945E539BE9}"/>
              </a:ext>
            </a:extLst>
          </p:cNvPr>
          <p:cNvSpPr/>
          <p:nvPr/>
        </p:nvSpPr>
        <p:spPr>
          <a:xfrm>
            <a:off x="864343" y="2580418"/>
            <a:ext cx="2990026" cy="2123658"/>
          </a:xfrm>
          <a:prstGeom prst="rect">
            <a:avLst/>
          </a:prstGeom>
        </p:spPr>
        <p:txBody>
          <a:bodyPr wrap="square">
            <a:spAutoFit/>
          </a:bodyPr>
          <a:lstStyle/>
          <a:p>
            <a:pPr algn="ctr"/>
            <a:r>
              <a:rPr lang="en-US" sz="6600" dirty="0">
                <a:solidFill>
                  <a:schemeClr val="tx1">
                    <a:lumMod val="90000"/>
                    <a:lumOff val="10000"/>
                  </a:schemeClr>
                </a:solidFill>
                <a:latin typeface="Bahnschrift SemiBold Condensed" panose="020B0502040204020203" pitchFamily="34" charset="0"/>
              </a:rPr>
              <a:t>Virtual reality</a:t>
            </a:r>
          </a:p>
        </p:txBody>
      </p:sp>
      <p:sp>
        <p:nvSpPr>
          <p:cNvPr id="6" name="Блок-схема: узел 5">
            <a:extLst>
              <a:ext uri="{FF2B5EF4-FFF2-40B4-BE49-F238E27FC236}">
                <a16:creationId xmlns:a16="http://schemas.microsoft.com/office/drawing/2014/main" id="{52EFB745-B910-410D-80A6-768C7EC01973}"/>
              </a:ext>
            </a:extLst>
          </p:cNvPr>
          <p:cNvSpPr/>
          <p:nvPr/>
        </p:nvSpPr>
        <p:spPr>
          <a:xfrm>
            <a:off x="7782486" y="937924"/>
            <a:ext cx="2315660" cy="2303362"/>
          </a:xfrm>
          <a:prstGeom prst="flowChartConnector">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lumMod val="50000"/>
                  </a:schemeClr>
                </a:solidFill>
                <a:latin typeface="Bahnschrift SemiBold Condensed" panose="020B0502040204020203" pitchFamily="34" charset="0"/>
              </a:rPr>
              <a:t>Types</a:t>
            </a:r>
            <a:endParaRPr lang="ru-RU" sz="6000" dirty="0">
              <a:solidFill>
                <a:schemeClr val="accent3">
                  <a:lumMod val="50000"/>
                </a:schemeClr>
              </a:solidFill>
              <a:latin typeface="Bahnschrift SemiBold Condensed" panose="020B0502040204020203" pitchFamily="34" charset="0"/>
            </a:endParaRPr>
          </a:p>
        </p:txBody>
      </p:sp>
      <p:sp>
        <p:nvSpPr>
          <p:cNvPr id="7" name="Блок-схема: узел 6">
            <a:extLst>
              <a:ext uri="{FF2B5EF4-FFF2-40B4-BE49-F238E27FC236}">
                <a16:creationId xmlns:a16="http://schemas.microsoft.com/office/drawing/2014/main" id="{1B3B5B93-6374-4F77-A919-B1B38752031B}"/>
              </a:ext>
            </a:extLst>
          </p:cNvPr>
          <p:cNvSpPr/>
          <p:nvPr/>
        </p:nvSpPr>
        <p:spPr>
          <a:xfrm>
            <a:off x="5131883" y="3952381"/>
            <a:ext cx="2442258" cy="2377190"/>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4">
                    <a:lumMod val="50000"/>
                  </a:schemeClr>
                </a:solidFill>
                <a:latin typeface="Bahnschrift SemiBold Condensed" panose="020B0502040204020203" pitchFamily="34" charset="0"/>
              </a:rPr>
              <a:t>Software</a:t>
            </a:r>
            <a:endParaRPr lang="ru-RU" sz="4000" dirty="0">
              <a:solidFill>
                <a:schemeClr val="accent4">
                  <a:lumMod val="50000"/>
                </a:schemeClr>
              </a:solidFill>
              <a:latin typeface="Bahnschrift SemiBold Condensed" panose="020B0502040204020203" pitchFamily="34" charset="0"/>
            </a:endParaRPr>
          </a:p>
        </p:txBody>
      </p:sp>
      <p:sp>
        <p:nvSpPr>
          <p:cNvPr id="2" name="Прямоугольник 1">
            <a:extLst>
              <a:ext uri="{FF2B5EF4-FFF2-40B4-BE49-F238E27FC236}">
                <a16:creationId xmlns:a16="http://schemas.microsoft.com/office/drawing/2014/main" id="{D36A3C79-9E5F-4863-AAEE-7AE2D864D58B}"/>
              </a:ext>
            </a:extLst>
          </p:cNvPr>
          <p:cNvSpPr/>
          <p:nvPr/>
        </p:nvSpPr>
        <p:spPr>
          <a:xfrm>
            <a:off x="4645643" y="146444"/>
            <a:ext cx="2409634" cy="923330"/>
          </a:xfrm>
          <a:prstGeom prst="rect">
            <a:avLst/>
          </a:prstGeom>
        </p:spPr>
        <p:txBody>
          <a:bodyPr wrap="none">
            <a:spAutoFit/>
          </a:bodyPr>
          <a:lstStyle/>
          <a:p>
            <a:r>
              <a:rPr lang="en-US" sz="5400" dirty="0">
                <a:solidFill>
                  <a:schemeClr val="accent3"/>
                </a:solidFill>
                <a:latin typeface="Bahnschrift SemiBold Condensed" panose="020B0502040204020203" pitchFamily="34" charset="0"/>
                <a:sym typeface="Orbitron SemiBold"/>
              </a:rPr>
              <a:t>Chapter 2</a:t>
            </a:r>
          </a:p>
        </p:txBody>
      </p:sp>
    </p:spTree>
    <p:extLst>
      <p:ext uri="{BB962C8B-B14F-4D97-AF65-F5344CB8AC3E}">
        <p14:creationId xmlns:p14="http://schemas.microsoft.com/office/powerpoint/2010/main" val="15088892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anim calcmode="lin" valueType="num">
                                      <p:cBhvr>
                                        <p:cTn id="13" dur="400" fill="hold"/>
                                        <p:tgtEl>
                                          <p:spTgt spid="4"/>
                                        </p:tgtEl>
                                        <p:attrNameLst>
                                          <p:attrName>ppt_x</p:attrName>
                                        </p:attrNameLst>
                                      </p:cBhvr>
                                      <p:tavLst>
                                        <p:tav tm="0">
                                          <p:val>
                                            <p:strVal val="#ppt_x"/>
                                          </p:val>
                                        </p:tav>
                                        <p:tav tm="100000">
                                          <p:val>
                                            <p:strVal val="#ppt_x"/>
                                          </p:val>
                                        </p:tav>
                                      </p:tavLst>
                                    </p:anim>
                                    <p:anim calcmode="lin" valueType="num">
                                      <p:cBhvr>
                                        <p:cTn id="14" dur="4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4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400"/>
                                        <p:tgtEl>
                                          <p:spTgt spid="6"/>
                                        </p:tgtEl>
                                      </p:cBhvr>
                                    </p:animEffect>
                                    <p:anim calcmode="lin" valueType="num">
                                      <p:cBhvr>
                                        <p:cTn id="19" dur="400" fill="hold"/>
                                        <p:tgtEl>
                                          <p:spTgt spid="6"/>
                                        </p:tgtEl>
                                        <p:attrNameLst>
                                          <p:attrName>ppt_x</p:attrName>
                                        </p:attrNameLst>
                                      </p:cBhvr>
                                      <p:tavLst>
                                        <p:tav tm="0">
                                          <p:val>
                                            <p:strVal val="#ppt_x"/>
                                          </p:val>
                                        </p:tav>
                                        <p:tav tm="100000">
                                          <p:val>
                                            <p:strVal val="#ppt_x"/>
                                          </p:val>
                                        </p:tav>
                                      </p:tavLst>
                                    </p:anim>
                                    <p:anim calcmode="lin" valueType="num">
                                      <p:cBhvr>
                                        <p:cTn id="20" dur="4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8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400"/>
                                        <p:tgtEl>
                                          <p:spTgt spid="7"/>
                                        </p:tgtEl>
                                      </p:cBhvr>
                                    </p:animEffect>
                                    <p:anim calcmode="lin" valueType="num">
                                      <p:cBhvr>
                                        <p:cTn id="25" dur="400" fill="hold"/>
                                        <p:tgtEl>
                                          <p:spTgt spid="7"/>
                                        </p:tgtEl>
                                        <p:attrNameLst>
                                          <p:attrName>ppt_x</p:attrName>
                                        </p:attrNameLst>
                                      </p:cBhvr>
                                      <p:tavLst>
                                        <p:tav tm="0">
                                          <p:val>
                                            <p:strVal val="#ppt_x"/>
                                          </p:val>
                                        </p:tav>
                                        <p:tav tm="100000">
                                          <p:val>
                                            <p:strVal val="#ppt_x"/>
                                          </p:val>
                                        </p:tav>
                                      </p:tavLst>
                                    </p:anim>
                                    <p:anim calcmode="lin" valueType="num">
                                      <p:cBhvr>
                                        <p:cTn id="26"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9" name="Рисунок 8">
            <a:extLst>
              <a:ext uri="{FF2B5EF4-FFF2-40B4-BE49-F238E27FC236}">
                <a16:creationId xmlns:a16="http://schemas.microsoft.com/office/drawing/2014/main" id="{60D5761A-B8DB-4050-8B06-8C6969771CA7}"/>
              </a:ext>
            </a:extLst>
          </p:cNvPr>
          <p:cNvPicPr>
            <a:picLocks noChangeAspect="1"/>
          </p:cNvPicPr>
          <p:nvPr/>
        </p:nvPicPr>
        <p:blipFill>
          <a:blip r:embed="rId3"/>
          <a:stretch>
            <a:fillRect/>
          </a:stretch>
        </p:blipFill>
        <p:spPr>
          <a:xfrm>
            <a:off x="-1121" y="3976"/>
            <a:ext cx="12165604" cy="6854024"/>
          </a:xfrm>
          <a:prstGeom prst="rect">
            <a:avLst/>
          </a:prstGeom>
        </p:spPr>
      </p:pic>
      <p:sp>
        <p:nvSpPr>
          <p:cNvPr id="426" name="Google Shape;426;p54"/>
          <p:cNvSpPr txBox="1">
            <a:spLocks noGrp="1"/>
          </p:cNvSpPr>
          <p:nvPr>
            <p:ph type="title"/>
          </p:nvPr>
        </p:nvSpPr>
        <p:spPr>
          <a:xfrm>
            <a:off x="895085" y="3067772"/>
            <a:ext cx="5200911" cy="962337"/>
          </a:xfrm>
          <a:prstGeom prst="rect">
            <a:avLst/>
          </a:prstGeom>
        </p:spPr>
        <p:txBody>
          <a:bodyPr spcFirstLastPara="1" wrap="square" lIns="121900" tIns="121900" rIns="121900" bIns="121900" anchor="ctr" anchorCtr="0">
            <a:noAutofit/>
          </a:bodyPr>
          <a:lstStyle/>
          <a:p>
            <a:r>
              <a:rPr lang="en-US" sz="5400" dirty="0">
                <a:solidFill>
                  <a:schemeClr val="bg1">
                    <a:lumMod val="40000"/>
                    <a:lumOff val="60000"/>
                  </a:schemeClr>
                </a:solidFill>
                <a:latin typeface="Bahnschrift SemiBold Condensed" panose="020B0502040204020203" pitchFamily="34" charset="0"/>
              </a:rPr>
              <a:t>Non-Immersive</a:t>
            </a:r>
            <a:endParaRPr sz="5400" dirty="0">
              <a:solidFill>
                <a:schemeClr val="bg1">
                  <a:lumMod val="40000"/>
                  <a:lumOff val="60000"/>
                </a:schemeClr>
              </a:solidFill>
              <a:latin typeface="Bahnschrift SemiBold Condensed" panose="020B0502040204020203" pitchFamily="34" charset="0"/>
            </a:endParaRPr>
          </a:p>
        </p:txBody>
      </p:sp>
      <p:sp>
        <p:nvSpPr>
          <p:cNvPr id="428" name="Google Shape;428;p54"/>
          <p:cNvSpPr txBox="1">
            <a:spLocks noGrp="1"/>
          </p:cNvSpPr>
          <p:nvPr>
            <p:ph type="title" idx="2"/>
          </p:nvPr>
        </p:nvSpPr>
        <p:spPr>
          <a:xfrm>
            <a:off x="5880620" y="3067772"/>
            <a:ext cx="5200911" cy="962337"/>
          </a:xfrm>
          <a:prstGeom prst="rect">
            <a:avLst/>
          </a:prstGeom>
        </p:spPr>
        <p:txBody>
          <a:bodyPr spcFirstLastPara="1" wrap="square" lIns="121900" tIns="121900" rIns="121900" bIns="121900" anchor="ctr" anchorCtr="0">
            <a:noAutofit/>
          </a:bodyPr>
          <a:lstStyle/>
          <a:p>
            <a:r>
              <a:rPr lang="en-US" sz="5400" dirty="0">
                <a:solidFill>
                  <a:schemeClr val="tx2">
                    <a:lumMod val="40000"/>
                    <a:lumOff val="60000"/>
                  </a:schemeClr>
                </a:solidFill>
                <a:latin typeface="Bahnschrift SemiBold Condensed" panose="020B0502040204020203" pitchFamily="34" charset="0"/>
              </a:rPr>
              <a:t>Semi-Immersive</a:t>
            </a:r>
            <a:endParaRPr sz="5400" dirty="0">
              <a:solidFill>
                <a:schemeClr val="tx2">
                  <a:lumMod val="40000"/>
                  <a:lumOff val="60000"/>
                </a:schemeClr>
              </a:solidFill>
              <a:latin typeface="Bahnschrift SemiBold Condensed" panose="020B0502040204020203" pitchFamily="34" charset="0"/>
            </a:endParaRPr>
          </a:p>
        </p:txBody>
      </p:sp>
      <p:sp>
        <p:nvSpPr>
          <p:cNvPr id="430" name="Google Shape;430;p54"/>
          <p:cNvSpPr txBox="1">
            <a:spLocks noGrp="1"/>
          </p:cNvSpPr>
          <p:nvPr>
            <p:ph type="title" idx="8"/>
          </p:nvPr>
        </p:nvSpPr>
        <p:spPr>
          <a:xfrm>
            <a:off x="-11810" y="206788"/>
            <a:ext cx="12192000" cy="763600"/>
          </a:xfrm>
          <a:prstGeom prst="rect">
            <a:avLst/>
          </a:prstGeom>
        </p:spPr>
        <p:txBody>
          <a:bodyPr spcFirstLastPara="1" wrap="square" lIns="121900" tIns="121900" rIns="121900" bIns="121900" anchor="ctr" anchorCtr="0">
            <a:noAutofit/>
          </a:bodyPr>
          <a:lstStyle/>
          <a:p>
            <a:pPr algn="ctr"/>
            <a:r>
              <a:rPr lang="en-US" sz="5400" dirty="0">
                <a:latin typeface="Bahnschrift SemiBold Condensed" panose="020B0502040204020203" pitchFamily="34" charset="0"/>
              </a:rPr>
              <a:t>Types of VR technologies</a:t>
            </a:r>
            <a:endParaRPr sz="5400" dirty="0">
              <a:latin typeface="Bahnschrift SemiBold Condensed" panose="020B0502040204020203" pitchFamily="34" charset="0"/>
            </a:endParaRPr>
          </a:p>
        </p:txBody>
      </p:sp>
      <p:sp>
        <p:nvSpPr>
          <p:cNvPr id="431" name="Google Shape;431;p54"/>
          <p:cNvSpPr txBox="1">
            <a:spLocks noGrp="1"/>
          </p:cNvSpPr>
          <p:nvPr>
            <p:ph type="title" idx="4"/>
          </p:nvPr>
        </p:nvSpPr>
        <p:spPr>
          <a:xfrm>
            <a:off x="895085" y="5740915"/>
            <a:ext cx="5200911" cy="962337"/>
          </a:xfrm>
          <a:prstGeom prst="rect">
            <a:avLst/>
          </a:prstGeom>
        </p:spPr>
        <p:txBody>
          <a:bodyPr spcFirstLastPara="1" wrap="square" lIns="121900" tIns="121900" rIns="121900" bIns="121900" anchor="ctr" anchorCtr="0">
            <a:noAutofit/>
          </a:bodyPr>
          <a:lstStyle/>
          <a:p>
            <a:r>
              <a:rPr lang="en" sz="5400" dirty="0">
                <a:solidFill>
                  <a:schemeClr val="accent5">
                    <a:lumMod val="40000"/>
                    <a:lumOff val="60000"/>
                  </a:schemeClr>
                </a:solidFill>
                <a:latin typeface="Bahnschrift SemiBold Condensed" panose="020B0502040204020203" pitchFamily="34" charset="0"/>
              </a:rPr>
              <a:t>Fully-Immersive</a:t>
            </a:r>
            <a:endParaRPr sz="5400" dirty="0">
              <a:solidFill>
                <a:schemeClr val="accent5">
                  <a:lumMod val="40000"/>
                  <a:lumOff val="60000"/>
                </a:schemeClr>
              </a:solidFill>
              <a:latin typeface="Bahnschrift SemiBold Condensed" panose="020B0502040204020203" pitchFamily="34" charset="0"/>
            </a:endParaRPr>
          </a:p>
        </p:txBody>
      </p:sp>
      <p:sp>
        <p:nvSpPr>
          <p:cNvPr id="433" name="Google Shape;433;p54"/>
          <p:cNvSpPr txBox="1">
            <a:spLocks noGrp="1"/>
          </p:cNvSpPr>
          <p:nvPr>
            <p:ph type="title" idx="6"/>
          </p:nvPr>
        </p:nvSpPr>
        <p:spPr>
          <a:xfrm>
            <a:off x="6307967" y="5895663"/>
            <a:ext cx="5200911" cy="962337"/>
          </a:xfrm>
          <a:prstGeom prst="rect">
            <a:avLst/>
          </a:prstGeom>
        </p:spPr>
        <p:txBody>
          <a:bodyPr spcFirstLastPara="1" wrap="square" lIns="121900" tIns="121900" rIns="121900" bIns="121900" anchor="ctr" anchorCtr="0">
            <a:noAutofit/>
          </a:bodyPr>
          <a:lstStyle/>
          <a:p>
            <a:r>
              <a:rPr lang="en-US" sz="5400" dirty="0">
                <a:solidFill>
                  <a:schemeClr val="accent3">
                    <a:lumMod val="40000"/>
                    <a:lumOff val="60000"/>
                  </a:schemeClr>
                </a:solidFill>
                <a:latin typeface="Bahnschrift SemiBold Condensed" panose="020B0502040204020203" pitchFamily="34" charset="0"/>
              </a:rPr>
              <a:t>Mixed Reality</a:t>
            </a:r>
            <a:endParaRPr sz="5400" dirty="0">
              <a:solidFill>
                <a:schemeClr val="accent3">
                  <a:lumMod val="40000"/>
                  <a:lumOff val="60000"/>
                </a:schemeClr>
              </a:solidFill>
              <a:latin typeface="Bahnschrift SemiBold Condensed" panose="020B0502040204020203" pitchFamily="34" charset="0"/>
            </a:endParaRPr>
          </a:p>
        </p:txBody>
      </p:sp>
      <p:pic>
        <p:nvPicPr>
          <p:cNvPr id="4098" name="Picture 2" descr="5 Types Of Virtual Reality – Creating A Better Future [2023]">
            <a:extLst>
              <a:ext uri="{FF2B5EF4-FFF2-40B4-BE49-F238E27FC236}">
                <a16:creationId xmlns:a16="http://schemas.microsoft.com/office/drawing/2014/main" id="{98199987-8B15-4ABF-908E-2B13AB919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695" y="1443991"/>
            <a:ext cx="4011693" cy="16237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5 Types Of Virtual Reality – Creating A Better Future [2023]">
            <a:extLst>
              <a:ext uri="{FF2B5EF4-FFF2-40B4-BE49-F238E27FC236}">
                <a16:creationId xmlns:a16="http://schemas.microsoft.com/office/drawing/2014/main" id="{B000A731-E0EA-4340-A04A-52C254809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228" y="1443991"/>
            <a:ext cx="4011693" cy="162378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5 Types Of Virtual Reality – Creating A Better Future [2023]">
            <a:extLst>
              <a:ext uri="{FF2B5EF4-FFF2-40B4-BE49-F238E27FC236}">
                <a16:creationId xmlns:a16="http://schemas.microsoft.com/office/drawing/2014/main" id="{FB256F66-ECFC-4A89-934E-0F7CE3499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9695" y="4264737"/>
            <a:ext cx="4011693" cy="16309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r virtual reality glasses tools. concept of Virtual Augmented Reality for  phone. isometric design illustration Stock Vector | Adobe Stock">
            <a:extLst>
              <a:ext uri="{FF2B5EF4-FFF2-40B4-BE49-F238E27FC236}">
                <a16:creationId xmlns:a16="http://schemas.microsoft.com/office/drawing/2014/main" id="{17C597EE-26A9-4AFF-B1BF-D34E4BD21C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69" t="11697" r="-172" b="21542"/>
          <a:stretch/>
        </p:blipFill>
        <p:spPr bwMode="auto">
          <a:xfrm>
            <a:off x="6475227" y="4264737"/>
            <a:ext cx="4011693" cy="1630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400"/>
                                        <p:tgtEl>
                                          <p:spTgt spid="4098"/>
                                        </p:tgtEl>
                                      </p:cBhvr>
                                    </p:animEffect>
                                    <p:anim calcmode="lin" valueType="num">
                                      <p:cBhvr>
                                        <p:cTn id="8" dur="400" fill="hold"/>
                                        <p:tgtEl>
                                          <p:spTgt spid="4098"/>
                                        </p:tgtEl>
                                        <p:attrNameLst>
                                          <p:attrName>ppt_x</p:attrName>
                                        </p:attrNameLst>
                                      </p:cBhvr>
                                      <p:tavLst>
                                        <p:tav tm="0">
                                          <p:val>
                                            <p:strVal val="#ppt_x"/>
                                          </p:val>
                                        </p:tav>
                                        <p:tav tm="100000">
                                          <p:val>
                                            <p:strVal val="#ppt_x"/>
                                          </p:val>
                                        </p:tav>
                                      </p:tavLst>
                                    </p:anim>
                                    <p:anim calcmode="lin" valueType="num">
                                      <p:cBhvr>
                                        <p:cTn id="9" dur="4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6"/>
                                        </p:tgtEl>
                                        <p:attrNameLst>
                                          <p:attrName>style.visibility</p:attrName>
                                        </p:attrNameLst>
                                      </p:cBhvr>
                                      <p:to>
                                        <p:strVal val="visible"/>
                                      </p:to>
                                    </p:set>
                                    <p:animEffect transition="in" filter="fade">
                                      <p:cBhvr>
                                        <p:cTn id="12" dur="400"/>
                                        <p:tgtEl>
                                          <p:spTgt spid="426"/>
                                        </p:tgtEl>
                                      </p:cBhvr>
                                    </p:animEffect>
                                    <p:anim calcmode="lin" valueType="num">
                                      <p:cBhvr>
                                        <p:cTn id="13" dur="400" fill="hold"/>
                                        <p:tgtEl>
                                          <p:spTgt spid="426"/>
                                        </p:tgtEl>
                                        <p:attrNameLst>
                                          <p:attrName>ppt_x</p:attrName>
                                        </p:attrNameLst>
                                      </p:cBhvr>
                                      <p:tavLst>
                                        <p:tav tm="0">
                                          <p:val>
                                            <p:strVal val="#ppt_x"/>
                                          </p:val>
                                        </p:tav>
                                        <p:tav tm="100000">
                                          <p:val>
                                            <p:strVal val="#ppt_x"/>
                                          </p:val>
                                        </p:tav>
                                      </p:tavLst>
                                    </p:anim>
                                    <p:anim calcmode="lin" valueType="num">
                                      <p:cBhvr>
                                        <p:cTn id="14" dur="400" fill="hold"/>
                                        <p:tgtEl>
                                          <p:spTgt spid="4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fade">
                                      <p:cBhvr>
                                        <p:cTn id="19" dur="400"/>
                                        <p:tgtEl>
                                          <p:spTgt spid="4102"/>
                                        </p:tgtEl>
                                      </p:cBhvr>
                                    </p:animEffect>
                                    <p:anim calcmode="lin" valueType="num">
                                      <p:cBhvr>
                                        <p:cTn id="20" dur="400" fill="hold"/>
                                        <p:tgtEl>
                                          <p:spTgt spid="4102"/>
                                        </p:tgtEl>
                                        <p:attrNameLst>
                                          <p:attrName>ppt_x</p:attrName>
                                        </p:attrNameLst>
                                      </p:cBhvr>
                                      <p:tavLst>
                                        <p:tav tm="0">
                                          <p:val>
                                            <p:strVal val="#ppt_x"/>
                                          </p:val>
                                        </p:tav>
                                        <p:tav tm="100000">
                                          <p:val>
                                            <p:strVal val="#ppt_x"/>
                                          </p:val>
                                        </p:tav>
                                      </p:tavLst>
                                    </p:anim>
                                    <p:anim calcmode="lin" valueType="num">
                                      <p:cBhvr>
                                        <p:cTn id="21" dur="400" fill="hold"/>
                                        <p:tgtEl>
                                          <p:spTgt spid="41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8"/>
                                        </p:tgtEl>
                                        <p:attrNameLst>
                                          <p:attrName>style.visibility</p:attrName>
                                        </p:attrNameLst>
                                      </p:cBhvr>
                                      <p:to>
                                        <p:strVal val="visible"/>
                                      </p:to>
                                    </p:set>
                                    <p:animEffect transition="in" filter="fade">
                                      <p:cBhvr>
                                        <p:cTn id="24" dur="400"/>
                                        <p:tgtEl>
                                          <p:spTgt spid="428"/>
                                        </p:tgtEl>
                                      </p:cBhvr>
                                    </p:animEffect>
                                    <p:anim calcmode="lin" valueType="num">
                                      <p:cBhvr>
                                        <p:cTn id="25" dur="400" fill="hold"/>
                                        <p:tgtEl>
                                          <p:spTgt spid="428"/>
                                        </p:tgtEl>
                                        <p:attrNameLst>
                                          <p:attrName>ppt_x</p:attrName>
                                        </p:attrNameLst>
                                      </p:cBhvr>
                                      <p:tavLst>
                                        <p:tav tm="0">
                                          <p:val>
                                            <p:strVal val="#ppt_x"/>
                                          </p:val>
                                        </p:tav>
                                        <p:tav tm="100000">
                                          <p:val>
                                            <p:strVal val="#ppt_x"/>
                                          </p:val>
                                        </p:tav>
                                      </p:tavLst>
                                    </p:anim>
                                    <p:anim calcmode="lin" valueType="num">
                                      <p:cBhvr>
                                        <p:cTn id="26" dur="400" fill="hold"/>
                                        <p:tgtEl>
                                          <p:spTgt spid="4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04"/>
                                        </p:tgtEl>
                                        <p:attrNameLst>
                                          <p:attrName>style.visibility</p:attrName>
                                        </p:attrNameLst>
                                      </p:cBhvr>
                                      <p:to>
                                        <p:strVal val="visible"/>
                                      </p:to>
                                    </p:set>
                                    <p:animEffect transition="in" filter="fade">
                                      <p:cBhvr>
                                        <p:cTn id="31" dur="400"/>
                                        <p:tgtEl>
                                          <p:spTgt spid="4104"/>
                                        </p:tgtEl>
                                      </p:cBhvr>
                                    </p:animEffect>
                                    <p:anim calcmode="lin" valueType="num">
                                      <p:cBhvr>
                                        <p:cTn id="32" dur="400" fill="hold"/>
                                        <p:tgtEl>
                                          <p:spTgt spid="4104"/>
                                        </p:tgtEl>
                                        <p:attrNameLst>
                                          <p:attrName>ppt_x</p:attrName>
                                        </p:attrNameLst>
                                      </p:cBhvr>
                                      <p:tavLst>
                                        <p:tav tm="0">
                                          <p:val>
                                            <p:strVal val="#ppt_x"/>
                                          </p:val>
                                        </p:tav>
                                        <p:tav tm="100000">
                                          <p:val>
                                            <p:strVal val="#ppt_x"/>
                                          </p:val>
                                        </p:tav>
                                      </p:tavLst>
                                    </p:anim>
                                    <p:anim calcmode="lin" valueType="num">
                                      <p:cBhvr>
                                        <p:cTn id="33" dur="400" fill="hold"/>
                                        <p:tgtEl>
                                          <p:spTgt spid="410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31"/>
                                        </p:tgtEl>
                                        <p:attrNameLst>
                                          <p:attrName>style.visibility</p:attrName>
                                        </p:attrNameLst>
                                      </p:cBhvr>
                                      <p:to>
                                        <p:strVal val="visible"/>
                                      </p:to>
                                    </p:set>
                                    <p:animEffect transition="in" filter="fade">
                                      <p:cBhvr>
                                        <p:cTn id="36" dur="400"/>
                                        <p:tgtEl>
                                          <p:spTgt spid="431"/>
                                        </p:tgtEl>
                                      </p:cBhvr>
                                    </p:animEffect>
                                    <p:anim calcmode="lin" valueType="num">
                                      <p:cBhvr>
                                        <p:cTn id="37" dur="400" fill="hold"/>
                                        <p:tgtEl>
                                          <p:spTgt spid="431"/>
                                        </p:tgtEl>
                                        <p:attrNameLst>
                                          <p:attrName>ppt_x</p:attrName>
                                        </p:attrNameLst>
                                      </p:cBhvr>
                                      <p:tavLst>
                                        <p:tav tm="0">
                                          <p:val>
                                            <p:strVal val="#ppt_x"/>
                                          </p:val>
                                        </p:tav>
                                        <p:tav tm="100000">
                                          <p:val>
                                            <p:strVal val="#ppt_x"/>
                                          </p:val>
                                        </p:tav>
                                      </p:tavLst>
                                    </p:anim>
                                    <p:anim calcmode="lin" valueType="num">
                                      <p:cBhvr>
                                        <p:cTn id="38" dur="400" fill="hold"/>
                                        <p:tgtEl>
                                          <p:spTgt spid="4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106"/>
                                        </p:tgtEl>
                                        <p:attrNameLst>
                                          <p:attrName>style.visibility</p:attrName>
                                        </p:attrNameLst>
                                      </p:cBhvr>
                                      <p:to>
                                        <p:strVal val="visible"/>
                                      </p:to>
                                    </p:set>
                                    <p:animEffect transition="in" filter="fade">
                                      <p:cBhvr>
                                        <p:cTn id="43" dur="400"/>
                                        <p:tgtEl>
                                          <p:spTgt spid="4106"/>
                                        </p:tgtEl>
                                      </p:cBhvr>
                                    </p:animEffect>
                                    <p:anim calcmode="lin" valueType="num">
                                      <p:cBhvr>
                                        <p:cTn id="44" dur="400" fill="hold"/>
                                        <p:tgtEl>
                                          <p:spTgt spid="4106"/>
                                        </p:tgtEl>
                                        <p:attrNameLst>
                                          <p:attrName>ppt_x</p:attrName>
                                        </p:attrNameLst>
                                      </p:cBhvr>
                                      <p:tavLst>
                                        <p:tav tm="0">
                                          <p:val>
                                            <p:strVal val="#ppt_x"/>
                                          </p:val>
                                        </p:tav>
                                        <p:tav tm="100000">
                                          <p:val>
                                            <p:strVal val="#ppt_x"/>
                                          </p:val>
                                        </p:tav>
                                      </p:tavLst>
                                    </p:anim>
                                    <p:anim calcmode="lin" valueType="num">
                                      <p:cBhvr>
                                        <p:cTn id="45" dur="400" fill="hold"/>
                                        <p:tgtEl>
                                          <p:spTgt spid="410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33"/>
                                        </p:tgtEl>
                                        <p:attrNameLst>
                                          <p:attrName>style.visibility</p:attrName>
                                        </p:attrNameLst>
                                      </p:cBhvr>
                                      <p:to>
                                        <p:strVal val="visible"/>
                                      </p:to>
                                    </p:set>
                                    <p:animEffect transition="in" filter="fade">
                                      <p:cBhvr>
                                        <p:cTn id="48" dur="400"/>
                                        <p:tgtEl>
                                          <p:spTgt spid="433"/>
                                        </p:tgtEl>
                                      </p:cBhvr>
                                    </p:animEffect>
                                    <p:anim calcmode="lin" valueType="num">
                                      <p:cBhvr>
                                        <p:cTn id="49" dur="400" fill="hold"/>
                                        <p:tgtEl>
                                          <p:spTgt spid="433"/>
                                        </p:tgtEl>
                                        <p:attrNameLst>
                                          <p:attrName>ppt_x</p:attrName>
                                        </p:attrNameLst>
                                      </p:cBhvr>
                                      <p:tavLst>
                                        <p:tav tm="0">
                                          <p:val>
                                            <p:strVal val="#ppt_x"/>
                                          </p:val>
                                        </p:tav>
                                        <p:tav tm="100000">
                                          <p:val>
                                            <p:strVal val="#ppt_x"/>
                                          </p:val>
                                        </p:tav>
                                      </p:tavLst>
                                    </p:anim>
                                    <p:anim calcmode="lin" valueType="num">
                                      <p:cBhvr>
                                        <p:cTn id="50" dur="400" fill="hold"/>
                                        <p:tgtEl>
                                          <p:spTgt spid="4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p:bldP spid="428" grpId="0"/>
      <p:bldP spid="431" grpId="0"/>
      <p:bldP spid="4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2" name="Рисунок 1">
            <a:extLst>
              <a:ext uri="{FF2B5EF4-FFF2-40B4-BE49-F238E27FC236}">
                <a16:creationId xmlns:a16="http://schemas.microsoft.com/office/drawing/2014/main" id="{2BCFE524-0B50-490A-AC66-AE12C1776D3F}"/>
              </a:ext>
            </a:extLst>
          </p:cNvPr>
          <p:cNvPicPr>
            <a:picLocks noChangeAspect="1"/>
          </p:cNvPicPr>
          <p:nvPr/>
        </p:nvPicPr>
        <p:blipFill>
          <a:blip r:embed="rId3"/>
          <a:stretch>
            <a:fillRect/>
          </a:stretch>
        </p:blipFill>
        <p:spPr>
          <a:xfrm>
            <a:off x="0" y="0"/>
            <a:ext cx="12154734" cy="6858000"/>
          </a:xfrm>
          <a:prstGeom prst="rect">
            <a:avLst/>
          </a:prstGeom>
        </p:spPr>
      </p:pic>
      <p:cxnSp>
        <p:nvCxnSpPr>
          <p:cNvPr id="37" name="Google Shape;912;p66">
            <a:extLst>
              <a:ext uri="{FF2B5EF4-FFF2-40B4-BE49-F238E27FC236}">
                <a16:creationId xmlns:a16="http://schemas.microsoft.com/office/drawing/2014/main" id="{9AF84F1A-C3F0-4E41-834E-EAA28430FC9D}"/>
              </a:ext>
            </a:extLst>
          </p:cNvPr>
          <p:cNvCxnSpPr>
            <a:cxnSpLocks/>
          </p:cNvCxnSpPr>
          <p:nvPr/>
        </p:nvCxnSpPr>
        <p:spPr>
          <a:xfrm rot="10800000">
            <a:off x="7141494" y="4413035"/>
            <a:ext cx="2141319" cy="589385"/>
          </a:xfrm>
          <a:prstGeom prst="bentConnector3">
            <a:avLst>
              <a:gd name="adj1" fmla="val 50000"/>
            </a:avLst>
          </a:prstGeom>
          <a:noFill/>
          <a:ln w="28575" cap="flat" cmpd="sng">
            <a:solidFill>
              <a:schemeClr val="tx2">
                <a:lumMod val="75000"/>
              </a:schemeClr>
            </a:solidFill>
            <a:prstDash val="solid"/>
            <a:round/>
            <a:headEnd type="none" w="med" len="med"/>
            <a:tailEnd type="none" w="med" len="med"/>
          </a:ln>
        </p:spPr>
      </p:cxnSp>
      <p:sp>
        <p:nvSpPr>
          <p:cNvPr id="900" name="Google Shape;900;p66"/>
          <p:cNvSpPr txBox="1">
            <a:spLocks noGrp="1"/>
          </p:cNvSpPr>
          <p:nvPr>
            <p:ph type="title"/>
          </p:nvPr>
        </p:nvSpPr>
        <p:spPr>
          <a:xfrm>
            <a:off x="0" y="251606"/>
            <a:ext cx="12192000" cy="763600"/>
          </a:xfrm>
          <a:prstGeom prst="rect">
            <a:avLst/>
          </a:prstGeom>
        </p:spPr>
        <p:txBody>
          <a:bodyPr spcFirstLastPara="1" wrap="square" lIns="121900" tIns="121900" rIns="121900" bIns="121900" anchor="ctr" anchorCtr="0">
            <a:noAutofit/>
          </a:bodyPr>
          <a:lstStyle/>
          <a:p>
            <a:pPr algn="ctr"/>
            <a:r>
              <a:rPr lang="en-US" sz="5400" b="1" dirty="0">
                <a:effectLst>
                  <a:outerShdw blurRad="38100" dist="38100" dir="2700000" algn="tl">
                    <a:srgbClr val="000000">
                      <a:alpha val="43137"/>
                    </a:srgbClr>
                  </a:outerShdw>
                </a:effectLst>
                <a:latin typeface="Bahnschrift SemiBold Condensed" panose="020B0502040204020203" pitchFamily="34" charset="0"/>
              </a:rPr>
              <a:t>Software that can be used to create VR</a:t>
            </a:r>
            <a:endParaRPr sz="5400" dirty="0">
              <a:effectLst>
                <a:outerShdw blurRad="38100" dist="38100" dir="2700000" algn="tl">
                  <a:srgbClr val="000000">
                    <a:alpha val="43137"/>
                  </a:srgbClr>
                </a:outerShdw>
              </a:effectLst>
              <a:latin typeface="Bahnschrift SemiBold Condensed" panose="020B0502040204020203" pitchFamily="34" charset="0"/>
            </a:endParaRPr>
          </a:p>
        </p:txBody>
      </p:sp>
      <p:cxnSp>
        <p:nvCxnSpPr>
          <p:cNvPr id="910" name="Google Shape;910;p66"/>
          <p:cNvCxnSpPr>
            <a:cxnSpLocks/>
          </p:cNvCxnSpPr>
          <p:nvPr/>
        </p:nvCxnSpPr>
        <p:spPr>
          <a:xfrm rot="10800000" flipH="1">
            <a:off x="2732373" y="3603767"/>
            <a:ext cx="2344400" cy="239600"/>
          </a:xfrm>
          <a:prstGeom prst="bentConnector3">
            <a:avLst>
              <a:gd name="adj1" fmla="val 50000"/>
            </a:avLst>
          </a:prstGeom>
          <a:noFill/>
          <a:ln w="28575" cap="flat" cmpd="sng">
            <a:solidFill>
              <a:schemeClr val="tx2">
                <a:lumMod val="75000"/>
              </a:schemeClr>
            </a:solidFill>
            <a:prstDash val="solid"/>
            <a:round/>
            <a:headEnd type="none" w="med" len="med"/>
            <a:tailEnd type="none" w="med" len="med"/>
          </a:ln>
        </p:spPr>
      </p:cxnSp>
      <p:cxnSp>
        <p:nvCxnSpPr>
          <p:cNvPr id="911" name="Google Shape;911;p66"/>
          <p:cNvCxnSpPr>
            <a:cxnSpLocks/>
          </p:cNvCxnSpPr>
          <p:nvPr/>
        </p:nvCxnSpPr>
        <p:spPr>
          <a:xfrm>
            <a:off x="2694883" y="2002521"/>
            <a:ext cx="2198336" cy="739744"/>
          </a:xfrm>
          <a:prstGeom prst="bentConnector3">
            <a:avLst>
              <a:gd name="adj1" fmla="val 50000"/>
            </a:avLst>
          </a:prstGeom>
          <a:noFill/>
          <a:ln w="28575" cap="flat" cmpd="sng">
            <a:solidFill>
              <a:schemeClr val="tx1">
                <a:lumMod val="75000"/>
                <a:lumOff val="25000"/>
              </a:schemeClr>
            </a:solidFill>
            <a:prstDash val="solid"/>
            <a:round/>
            <a:headEnd type="none" w="med" len="med"/>
            <a:tailEnd type="none" w="med" len="med"/>
          </a:ln>
        </p:spPr>
      </p:cxnSp>
      <p:cxnSp>
        <p:nvCxnSpPr>
          <p:cNvPr id="912" name="Google Shape;912;p66"/>
          <p:cNvCxnSpPr>
            <a:cxnSpLocks/>
          </p:cNvCxnSpPr>
          <p:nvPr/>
        </p:nvCxnSpPr>
        <p:spPr>
          <a:xfrm rot="10800000" flipV="1">
            <a:off x="6906889" y="2002520"/>
            <a:ext cx="1652165" cy="485461"/>
          </a:xfrm>
          <a:prstGeom prst="bentConnector3">
            <a:avLst>
              <a:gd name="adj1" fmla="val 50000"/>
            </a:avLst>
          </a:prstGeom>
          <a:noFill/>
          <a:ln w="28575" cap="flat" cmpd="sng">
            <a:solidFill>
              <a:schemeClr val="tx2">
                <a:lumMod val="75000"/>
              </a:schemeClr>
            </a:solidFill>
            <a:prstDash val="solid"/>
            <a:round/>
            <a:headEnd type="none" w="med" len="med"/>
            <a:tailEnd type="none" w="med" len="med"/>
          </a:ln>
        </p:spPr>
      </p:cxnSp>
      <p:cxnSp>
        <p:nvCxnSpPr>
          <p:cNvPr id="913" name="Google Shape;913;p66"/>
          <p:cNvCxnSpPr>
            <a:cxnSpLocks/>
          </p:cNvCxnSpPr>
          <p:nvPr/>
        </p:nvCxnSpPr>
        <p:spPr>
          <a:xfrm rot="10800000">
            <a:off x="6477157" y="3367864"/>
            <a:ext cx="2303189" cy="424229"/>
          </a:xfrm>
          <a:prstGeom prst="bentConnector3">
            <a:avLst>
              <a:gd name="adj1" fmla="val 50000"/>
            </a:avLst>
          </a:prstGeom>
          <a:noFill/>
          <a:ln w="28575" cap="flat" cmpd="sng">
            <a:solidFill>
              <a:schemeClr val="tx1">
                <a:lumMod val="75000"/>
                <a:lumOff val="25000"/>
              </a:schemeClr>
            </a:solidFill>
            <a:prstDash val="solid"/>
            <a:round/>
            <a:headEnd type="none" w="med" len="med"/>
            <a:tailEnd type="none" w="med" len="med"/>
          </a:ln>
        </p:spPr>
      </p:cxnSp>
      <p:pic>
        <p:nvPicPr>
          <p:cNvPr id="1028" name="Picture 4" descr="Best Virtual Reality glasses Illustration download in PNG &amp; Vector format">
            <a:extLst>
              <a:ext uri="{FF2B5EF4-FFF2-40B4-BE49-F238E27FC236}">
                <a16:creationId xmlns:a16="http://schemas.microsoft.com/office/drawing/2014/main" id="{AD0290F2-EE14-487F-B308-AE64B6A52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942" y="895696"/>
            <a:ext cx="4931111" cy="5112904"/>
          </a:xfrm>
          <a:prstGeom prst="rect">
            <a:avLst/>
          </a:prstGeom>
          <a:noFill/>
          <a:extLst>
            <a:ext uri="{909E8E84-426E-40DD-AFC4-6F175D3DCCD1}">
              <a14:hiddenFill xmlns:a14="http://schemas.microsoft.com/office/drawing/2010/main">
                <a:solidFill>
                  <a:srgbClr val="FFFFFF"/>
                </a:solidFill>
              </a14:hiddenFill>
            </a:ext>
          </a:extLst>
        </p:spPr>
      </p:pic>
      <p:pic>
        <p:nvPicPr>
          <p:cNvPr id="914" name="Google Shape;914;p66"/>
          <p:cNvPicPr preferRelativeResize="0"/>
          <p:nvPr/>
        </p:nvPicPr>
        <p:blipFill rotWithShape="1">
          <a:blip r:embed="rId5">
            <a:alphaModFix/>
          </a:blip>
          <a:srcRect l="38089" r="8103" b="23826"/>
          <a:stretch/>
        </p:blipFill>
        <p:spPr>
          <a:xfrm rot="-7727412" flipH="1">
            <a:off x="3822446" y="4447580"/>
            <a:ext cx="5309422" cy="5096667"/>
          </a:xfrm>
          <a:prstGeom prst="rect">
            <a:avLst/>
          </a:prstGeom>
          <a:noFill/>
          <a:ln>
            <a:noFill/>
          </a:ln>
        </p:spPr>
      </p:pic>
      <p:cxnSp>
        <p:nvCxnSpPr>
          <p:cNvPr id="18" name="Google Shape;910;p66">
            <a:extLst>
              <a:ext uri="{FF2B5EF4-FFF2-40B4-BE49-F238E27FC236}">
                <a16:creationId xmlns:a16="http://schemas.microsoft.com/office/drawing/2014/main" id="{86512772-F9DD-4B87-9BCD-D573F49370AB}"/>
              </a:ext>
            </a:extLst>
          </p:cNvPr>
          <p:cNvCxnSpPr>
            <a:cxnSpLocks/>
          </p:cNvCxnSpPr>
          <p:nvPr/>
        </p:nvCxnSpPr>
        <p:spPr>
          <a:xfrm flipV="1">
            <a:off x="2569537" y="4570005"/>
            <a:ext cx="2198336" cy="1272938"/>
          </a:xfrm>
          <a:prstGeom prst="bentConnector3">
            <a:avLst>
              <a:gd name="adj1" fmla="val 50000"/>
            </a:avLst>
          </a:prstGeom>
          <a:noFill/>
          <a:ln w="28575" cap="flat" cmpd="sng">
            <a:solidFill>
              <a:schemeClr val="tx1">
                <a:lumMod val="75000"/>
                <a:lumOff val="25000"/>
              </a:schemeClr>
            </a:solidFill>
            <a:prstDash val="solid"/>
            <a:round/>
            <a:headEnd type="none" w="med" len="med"/>
            <a:tailEnd type="none" w="med" len="med"/>
          </a:ln>
        </p:spPr>
      </p:cxnSp>
      <p:sp>
        <p:nvSpPr>
          <p:cNvPr id="10" name="TextBox 9">
            <a:extLst>
              <a:ext uri="{FF2B5EF4-FFF2-40B4-BE49-F238E27FC236}">
                <a16:creationId xmlns:a16="http://schemas.microsoft.com/office/drawing/2014/main" id="{C88800BB-D46F-4B47-B6AD-6EE495E02422}"/>
              </a:ext>
            </a:extLst>
          </p:cNvPr>
          <p:cNvSpPr txBox="1"/>
          <p:nvPr/>
        </p:nvSpPr>
        <p:spPr>
          <a:xfrm>
            <a:off x="1568292" y="1684583"/>
            <a:ext cx="2151266" cy="646331"/>
          </a:xfrm>
          <a:prstGeom prst="rect">
            <a:avLst/>
          </a:prstGeom>
          <a:noFill/>
        </p:spPr>
        <p:txBody>
          <a:bodyPr wrap="square" rtlCol="0">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rPr>
              <a:t>UNITY</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endParaRPr>
          </a:p>
        </p:txBody>
      </p:sp>
      <p:sp>
        <p:nvSpPr>
          <p:cNvPr id="11" name="Прямоугольник 10">
            <a:extLst>
              <a:ext uri="{FF2B5EF4-FFF2-40B4-BE49-F238E27FC236}">
                <a16:creationId xmlns:a16="http://schemas.microsoft.com/office/drawing/2014/main" id="{09498C52-8579-459E-B0A9-D8537C4B75C0}"/>
              </a:ext>
            </a:extLst>
          </p:cNvPr>
          <p:cNvSpPr/>
          <p:nvPr/>
        </p:nvSpPr>
        <p:spPr>
          <a:xfrm>
            <a:off x="1466906" y="3191928"/>
            <a:ext cx="2770361" cy="1200329"/>
          </a:xfrm>
          <a:prstGeom prst="rect">
            <a:avLst/>
          </a:prstGeom>
        </p:spPr>
        <p:txBody>
          <a:bodyPr wrap="square">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rPr>
              <a:t>Amazon Sumerian</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endParaRPr>
          </a:p>
        </p:txBody>
      </p:sp>
      <p:sp>
        <p:nvSpPr>
          <p:cNvPr id="15" name="Прямоугольник 14">
            <a:extLst>
              <a:ext uri="{FF2B5EF4-FFF2-40B4-BE49-F238E27FC236}">
                <a16:creationId xmlns:a16="http://schemas.microsoft.com/office/drawing/2014/main" id="{B9B22408-4F43-4432-89EC-38447F48BF26}"/>
              </a:ext>
            </a:extLst>
          </p:cNvPr>
          <p:cNvSpPr/>
          <p:nvPr/>
        </p:nvSpPr>
        <p:spPr>
          <a:xfrm>
            <a:off x="1581580" y="5519777"/>
            <a:ext cx="1010213" cy="646331"/>
          </a:xfrm>
          <a:prstGeom prst="rect">
            <a:avLst/>
          </a:prstGeom>
        </p:spPr>
        <p:txBody>
          <a:bodyPr wrap="none">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rPr>
              <a:t>MAYA</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endParaRPr>
          </a:p>
        </p:txBody>
      </p:sp>
      <p:sp>
        <p:nvSpPr>
          <p:cNvPr id="16" name="Прямоугольник 15">
            <a:extLst>
              <a:ext uri="{FF2B5EF4-FFF2-40B4-BE49-F238E27FC236}">
                <a16:creationId xmlns:a16="http://schemas.microsoft.com/office/drawing/2014/main" id="{B3DDE5DF-0E8C-4938-BE31-690ECAAFD050}"/>
              </a:ext>
            </a:extLst>
          </p:cNvPr>
          <p:cNvSpPr/>
          <p:nvPr/>
        </p:nvSpPr>
        <p:spPr>
          <a:xfrm>
            <a:off x="8559053" y="1482033"/>
            <a:ext cx="1903086" cy="1200329"/>
          </a:xfrm>
          <a:prstGeom prst="rect">
            <a:avLst/>
          </a:prstGeom>
        </p:spPr>
        <p:txBody>
          <a:bodyPr wrap="square">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rPr>
              <a:t>Oculus Medium </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sym typeface="Orbitron Black"/>
            </a:endParaRPr>
          </a:p>
        </p:txBody>
      </p:sp>
      <p:sp>
        <p:nvSpPr>
          <p:cNvPr id="19" name="Прямоугольник 18">
            <a:extLst>
              <a:ext uri="{FF2B5EF4-FFF2-40B4-BE49-F238E27FC236}">
                <a16:creationId xmlns:a16="http://schemas.microsoft.com/office/drawing/2014/main" id="{208ED791-04D5-43DD-AFE4-A62C1E8F5868}"/>
              </a:ext>
            </a:extLst>
          </p:cNvPr>
          <p:cNvSpPr/>
          <p:nvPr/>
        </p:nvSpPr>
        <p:spPr>
          <a:xfrm>
            <a:off x="8795032" y="3216533"/>
            <a:ext cx="2422858" cy="1200329"/>
          </a:xfrm>
          <a:prstGeom prst="rect">
            <a:avLst/>
          </a:prstGeom>
        </p:spPr>
        <p:txBody>
          <a:bodyPr wrap="square">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rPr>
              <a:t>SketchUp Studio </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endParaRPr>
          </a:p>
        </p:txBody>
      </p:sp>
      <p:sp>
        <p:nvSpPr>
          <p:cNvPr id="21" name="Прямоугольник 20">
            <a:extLst>
              <a:ext uri="{FF2B5EF4-FFF2-40B4-BE49-F238E27FC236}">
                <a16:creationId xmlns:a16="http://schemas.microsoft.com/office/drawing/2014/main" id="{E828F1F2-89F2-4C00-8A1E-967E742FB530}"/>
              </a:ext>
            </a:extLst>
          </p:cNvPr>
          <p:cNvSpPr/>
          <p:nvPr/>
        </p:nvSpPr>
        <p:spPr>
          <a:xfrm>
            <a:off x="9267130" y="4686054"/>
            <a:ext cx="1370888" cy="646331"/>
          </a:xfrm>
          <a:prstGeom prst="rect">
            <a:avLst/>
          </a:prstGeom>
        </p:spPr>
        <p:txBody>
          <a:bodyPr wrap="none">
            <a:spAutoFit/>
          </a:bodyPr>
          <a:lstStyle/>
          <a:p>
            <a:r>
              <a:rPr lang="en-US"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rPr>
              <a:t>Blender</a:t>
            </a:r>
            <a:endParaRPr lang="ru-RU" sz="3600" b="1" dirty="0">
              <a:solidFill>
                <a:schemeClr val="bg1">
                  <a:lumMod val="20000"/>
                  <a:lumOff val="80000"/>
                </a:schemeClr>
              </a:solidFill>
              <a:effectLst>
                <a:outerShdw blurRad="38100" dist="38100" dir="2700000" algn="tl">
                  <a:srgbClr val="000000">
                    <a:alpha val="43137"/>
                  </a:srgbClr>
                </a:outerShdw>
              </a:effectLst>
              <a:latin typeface="Bahnschrift SemiBold Condensed" panose="020B0502040204020203" pitchFamily="34" charset="0"/>
            </a:endParaRPr>
          </a:p>
        </p:txBody>
      </p:sp>
      <p:pic>
        <p:nvPicPr>
          <p:cNvPr id="20" name="Picture 18" descr="Unity Logo White – SpeedTree">
            <a:extLst>
              <a:ext uri="{FF2B5EF4-FFF2-40B4-BE49-F238E27FC236}">
                <a16:creationId xmlns:a16="http://schemas.microsoft.com/office/drawing/2014/main" id="{C5711E13-DB3A-472F-A008-F62FC6046F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7812"/>
          <a:stretch/>
        </p:blipFill>
        <p:spPr bwMode="auto">
          <a:xfrm>
            <a:off x="976171" y="1595316"/>
            <a:ext cx="605409" cy="8610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Autodesk Maya Logo | 02 - PNG Logo Vector Downloads (SVG, EPS)">
            <a:extLst>
              <a:ext uri="{FF2B5EF4-FFF2-40B4-BE49-F238E27FC236}">
                <a16:creationId xmlns:a16="http://schemas.microsoft.com/office/drawing/2014/main" id="{3B2879F1-FA7F-4B3D-AC81-F2961AC1246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8404"/>
          <a:stretch/>
        </p:blipFill>
        <p:spPr bwMode="auto">
          <a:xfrm>
            <a:off x="387721" y="5002421"/>
            <a:ext cx="1180571" cy="17738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709D8915-E3D9-4203-9844-80FE3142FC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2574" y="1278355"/>
            <a:ext cx="1928529" cy="144589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Blender logo transparent PNG - StickPNG">
            <a:extLst>
              <a:ext uri="{FF2B5EF4-FFF2-40B4-BE49-F238E27FC236}">
                <a16:creationId xmlns:a16="http://schemas.microsoft.com/office/drawing/2014/main" id="{7CCC9A91-EED8-41EB-BE9F-44A0E3D122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36646"/>
          <a:stretch/>
        </p:blipFill>
        <p:spPr bwMode="auto">
          <a:xfrm>
            <a:off x="10126542" y="4530585"/>
            <a:ext cx="1894625" cy="12003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ketchUp logo and symbol, meaning, history, PNG">
            <a:extLst>
              <a:ext uri="{FF2B5EF4-FFF2-40B4-BE49-F238E27FC236}">
                <a16:creationId xmlns:a16="http://schemas.microsoft.com/office/drawing/2014/main" id="{EB3BFDA9-31AC-43F5-AB66-FBF8C3E3094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6051"/>
          <a:stretch/>
        </p:blipFill>
        <p:spPr bwMode="auto">
          <a:xfrm>
            <a:off x="10238564" y="1961374"/>
            <a:ext cx="1604676" cy="37689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AWS&quot; Icon - Download for free – Iconduck">
            <a:extLst>
              <a:ext uri="{FF2B5EF4-FFF2-40B4-BE49-F238E27FC236}">
                <a16:creationId xmlns:a16="http://schemas.microsoft.com/office/drawing/2014/main" id="{623C3A29-2A50-45B5-93C2-E811102E31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479" y="3187660"/>
            <a:ext cx="1339427"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84446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4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4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4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400"/>
                                        <p:tgtEl>
                                          <p:spTgt spid="15"/>
                                        </p:tgtEl>
                                      </p:cBhvr>
                                    </p:animEffect>
                                  </p:childTnLst>
                                </p:cTn>
                              </p:par>
                              <p:par>
                                <p:cTn id="24" presetID="22" presetClass="entr" presetSubtype="4"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4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400"/>
                                        <p:tgtEl>
                                          <p:spTgt spid="16"/>
                                        </p:tgtEl>
                                      </p:cBhvr>
                                    </p:animEffect>
                                  </p:childTnLst>
                                </p:cTn>
                              </p:par>
                              <p:par>
                                <p:cTn id="32" presetID="2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4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400"/>
                                        <p:tgtEl>
                                          <p:spTgt spid="19"/>
                                        </p:tgtEl>
                                      </p:cBhvr>
                                    </p:animEffect>
                                  </p:childTnLst>
                                </p:cTn>
                              </p:par>
                              <p:par>
                                <p:cTn id="40" presetID="22" presetClass="entr" presetSubtype="4" fill="hold" nodeType="withEffect">
                                  <p:stCondLst>
                                    <p:cond delay="0"/>
                                  </p:stCondLst>
                                  <p:childTnLst>
                                    <p:set>
                                      <p:cBhvr>
                                        <p:cTn id="41" dur="1" fill="hold">
                                          <p:stCondLst>
                                            <p:cond delay="0"/>
                                          </p:stCondLst>
                                        </p:cTn>
                                        <p:tgtEl>
                                          <p:spTgt spid="6150"/>
                                        </p:tgtEl>
                                        <p:attrNameLst>
                                          <p:attrName>style.visibility</p:attrName>
                                        </p:attrNameLst>
                                      </p:cBhvr>
                                      <p:to>
                                        <p:strVal val="visible"/>
                                      </p:to>
                                    </p:set>
                                    <p:animEffect transition="in" filter="wipe(down)">
                                      <p:cBhvr>
                                        <p:cTn id="42" dur="400"/>
                                        <p:tgtEl>
                                          <p:spTgt spid="61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400"/>
                                        <p:tgtEl>
                                          <p:spTgt spid="21"/>
                                        </p:tgtEl>
                                      </p:cBhvr>
                                    </p:animEffect>
                                  </p:childTnLst>
                                </p:cTn>
                              </p:par>
                              <p:par>
                                <p:cTn id="48" presetID="22" presetClass="entr" presetSubtype="4" fill="hold" nodeType="withEffect">
                                  <p:stCondLst>
                                    <p:cond delay="0"/>
                                  </p:stCondLst>
                                  <p:childTnLst>
                                    <p:set>
                                      <p:cBhvr>
                                        <p:cTn id="49" dur="1" fill="hold">
                                          <p:stCondLst>
                                            <p:cond delay="0"/>
                                          </p:stCondLst>
                                        </p:cTn>
                                        <p:tgtEl>
                                          <p:spTgt spid="6146"/>
                                        </p:tgtEl>
                                        <p:attrNameLst>
                                          <p:attrName>style.visibility</p:attrName>
                                        </p:attrNameLst>
                                      </p:cBhvr>
                                      <p:to>
                                        <p:strVal val="visible"/>
                                      </p:to>
                                    </p:set>
                                    <p:animEffect transition="in" filter="wipe(down)">
                                      <p:cBhvr>
                                        <p:cTn id="50" dur="4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5" name="Рисунок 4">
            <a:extLst>
              <a:ext uri="{FF2B5EF4-FFF2-40B4-BE49-F238E27FC236}">
                <a16:creationId xmlns:a16="http://schemas.microsoft.com/office/drawing/2014/main" id="{097EE6CB-D70E-4704-B8FC-93553466D4F0}"/>
              </a:ext>
            </a:extLst>
          </p:cNvPr>
          <p:cNvPicPr>
            <a:picLocks noChangeAspect="1"/>
          </p:cNvPicPr>
          <p:nvPr/>
        </p:nvPicPr>
        <p:blipFill>
          <a:blip r:embed="rId3"/>
          <a:stretch>
            <a:fillRect/>
          </a:stretch>
        </p:blipFill>
        <p:spPr>
          <a:xfrm>
            <a:off x="0" y="3074"/>
            <a:ext cx="12229282" cy="6854926"/>
          </a:xfrm>
          <a:prstGeom prst="rect">
            <a:avLst/>
          </a:prstGeom>
        </p:spPr>
      </p:pic>
      <p:sp>
        <p:nvSpPr>
          <p:cNvPr id="843" name="Google Shape;843;p64"/>
          <p:cNvSpPr txBox="1">
            <a:spLocks noGrp="1"/>
          </p:cNvSpPr>
          <p:nvPr>
            <p:ph type="title"/>
          </p:nvPr>
        </p:nvSpPr>
        <p:spPr>
          <a:xfrm>
            <a:off x="2303800" y="2899702"/>
            <a:ext cx="7584400" cy="1571200"/>
          </a:xfrm>
          <a:prstGeom prst="rect">
            <a:avLst/>
          </a:prstGeom>
        </p:spPr>
        <p:txBody>
          <a:bodyPr spcFirstLastPara="1" wrap="square" lIns="121900" tIns="121900" rIns="121900" bIns="121900" anchor="ctr" anchorCtr="0">
            <a:noAutofit/>
          </a:bodyPr>
          <a:lstStyle/>
          <a:p>
            <a:r>
              <a:rPr lang="en-US" sz="9600" dirty="0">
                <a:latin typeface="Bahnschrift SemiBold Condensed" panose="020B0502040204020203" pitchFamily="34" charset="0"/>
              </a:rPr>
              <a:t>Creation of Virtual Museum</a:t>
            </a:r>
            <a:endParaRPr sz="9600" dirty="0">
              <a:latin typeface="Bahnschrift SemiBold Condensed" panose="020B0502040204020203" pitchFamily="34" charset="0"/>
            </a:endParaRPr>
          </a:p>
        </p:txBody>
      </p:sp>
      <p:sp>
        <p:nvSpPr>
          <p:cNvPr id="844" name="Google Shape;844;p64"/>
          <p:cNvSpPr txBox="1">
            <a:spLocks noGrp="1"/>
          </p:cNvSpPr>
          <p:nvPr>
            <p:ph type="title" idx="2"/>
          </p:nvPr>
        </p:nvSpPr>
        <p:spPr>
          <a:xfrm>
            <a:off x="4111147" y="1010715"/>
            <a:ext cx="4201200" cy="1275600"/>
          </a:xfrm>
          <a:prstGeom prst="rect">
            <a:avLst/>
          </a:prstGeom>
        </p:spPr>
        <p:txBody>
          <a:bodyPr spcFirstLastPara="1" wrap="square" lIns="121900" tIns="121900" rIns="121900" bIns="121900" anchor="ctr" anchorCtr="0">
            <a:noAutofit/>
          </a:bodyPr>
          <a:lstStyle/>
          <a:p>
            <a:r>
              <a:rPr lang="en-US" sz="8800" dirty="0">
                <a:latin typeface="Bahnschrift SemiBold Condensed" panose="020B0502040204020203" pitchFamily="34" charset="0"/>
              </a:rPr>
              <a:t>CHAPTER 3</a:t>
            </a:r>
          </a:p>
        </p:txBody>
      </p:sp>
      <p:sp>
        <p:nvSpPr>
          <p:cNvPr id="4" name="Прямоугольник 3">
            <a:extLst>
              <a:ext uri="{FF2B5EF4-FFF2-40B4-BE49-F238E27FC236}">
                <a16:creationId xmlns:a16="http://schemas.microsoft.com/office/drawing/2014/main" id="{80874723-F82B-477E-8500-2CE4E1E55FDF}"/>
              </a:ext>
            </a:extLst>
          </p:cNvPr>
          <p:cNvSpPr/>
          <p:nvPr/>
        </p:nvSpPr>
        <p:spPr>
          <a:xfrm>
            <a:off x="2578158" y="2161808"/>
            <a:ext cx="7267178" cy="3046988"/>
          </a:xfrm>
          <a:prstGeom prst="rect">
            <a:avLst/>
          </a:prstGeom>
        </p:spPr>
        <p:txBody>
          <a:bodyPr wrap="square">
            <a:spAutoFit/>
          </a:bodyPr>
          <a:lstStyle/>
          <a:p>
            <a:pPr algn="ctr"/>
            <a:r>
              <a:rPr lang="en-US" sz="9600" dirty="0">
                <a:solidFill>
                  <a:schemeClr val="accent6"/>
                </a:solidFill>
                <a:latin typeface="Bahnschrift SemiBold Condensed" panose="020B0502040204020203" pitchFamily="34" charset="0"/>
                <a:sym typeface="Orbitron Black"/>
              </a:rPr>
              <a:t>Creation of Virtual Museum</a:t>
            </a:r>
            <a:endParaRPr lang="ru-RU" sz="9600" dirty="0">
              <a:solidFill>
                <a:schemeClr val="accent6"/>
              </a:solidFill>
              <a:latin typeface="Bahnschrift SemiBold Condensed" panose="020B0502040204020203" pitchFamily="34" charset="0"/>
              <a:sym typeface="Orbitron Black"/>
            </a:endParaRP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FADC542-10E5-4CBC-8AF5-B9DF0D5C3789}"/>
              </a:ext>
            </a:extLst>
          </p:cNvPr>
          <p:cNvPicPr>
            <a:picLocks noChangeAspect="1"/>
          </p:cNvPicPr>
          <p:nvPr/>
        </p:nvPicPr>
        <p:blipFill rotWithShape="1">
          <a:blip r:embed="rId2">
            <a:extLst>
              <a:ext uri="{28A0092B-C50C-407E-A947-70E740481C1C}">
                <a14:useLocalDpi xmlns:a14="http://schemas.microsoft.com/office/drawing/2010/main" val="0"/>
              </a:ext>
            </a:extLst>
          </a:blip>
          <a:srcRect t="-15887" b="15887"/>
          <a:stretch/>
        </p:blipFill>
        <p:spPr>
          <a:xfrm>
            <a:off x="-1" y="-1291304"/>
            <a:ext cx="12192001" cy="8128000"/>
          </a:xfrm>
          <a:prstGeom prst="rect">
            <a:avLst/>
          </a:prstGeom>
        </p:spPr>
      </p:pic>
      <p:sp>
        <p:nvSpPr>
          <p:cNvPr id="2" name="Прямоугольник 1">
            <a:extLst>
              <a:ext uri="{FF2B5EF4-FFF2-40B4-BE49-F238E27FC236}">
                <a16:creationId xmlns:a16="http://schemas.microsoft.com/office/drawing/2014/main" id="{9CDE6152-2433-414D-80D1-084BA2CDC030}"/>
              </a:ext>
            </a:extLst>
          </p:cNvPr>
          <p:cNvSpPr/>
          <p:nvPr/>
        </p:nvSpPr>
        <p:spPr>
          <a:xfrm>
            <a:off x="0" y="0"/>
            <a:ext cx="12192000" cy="683669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7B03C771-2E9F-4745-AC4F-89349CC28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09756" cy="5150734"/>
          </a:xfrm>
          <a:prstGeom prst="rect">
            <a:avLst/>
          </a:prstGeom>
        </p:spPr>
      </p:pic>
      <p:pic>
        <p:nvPicPr>
          <p:cNvPr id="7" name="Рисунок 6">
            <a:extLst>
              <a:ext uri="{FF2B5EF4-FFF2-40B4-BE49-F238E27FC236}">
                <a16:creationId xmlns:a16="http://schemas.microsoft.com/office/drawing/2014/main" id="{4C74B721-F0BA-4215-B26C-990403BA0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38" y="-26636"/>
            <a:ext cx="5143500" cy="6858000"/>
          </a:xfrm>
          <a:prstGeom prst="rect">
            <a:avLst/>
          </a:prstGeom>
        </p:spPr>
      </p:pic>
      <p:pic>
        <p:nvPicPr>
          <p:cNvPr id="9" name="Рисунок 8">
            <a:extLst>
              <a:ext uri="{FF2B5EF4-FFF2-40B4-BE49-F238E27FC236}">
                <a16:creationId xmlns:a16="http://schemas.microsoft.com/office/drawing/2014/main" id="{46A5759E-D611-4925-B9BE-4E4A7331B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756" y="3912020"/>
            <a:ext cx="3892459" cy="2919344"/>
          </a:xfrm>
          <a:prstGeom prst="rect">
            <a:avLst/>
          </a:prstGeom>
        </p:spPr>
      </p:pic>
      <p:pic>
        <p:nvPicPr>
          <p:cNvPr id="11" name="Рисунок 10">
            <a:extLst>
              <a:ext uri="{FF2B5EF4-FFF2-40B4-BE49-F238E27FC236}">
                <a16:creationId xmlns:a16="http://schemas.microsoft.com/office/drawing/2014/main" id="{D6EBA14B-38A0-4F00-B479-0991424D7740}"/>
              </a:ext>
            </a:extLst>
          </p:cNvPr>
          <p:cNvPicPr>
            <a:picLocks noChangeAspect="1"/>
          </p:cNvPicPr>
          <p:nvPr/>
        </p:nvPicPr>
        <p:blipFill rotWithShape="1">
          <a:blip r:embed="rId6">
            <a:extLst>
              <a:ext uri="{28A0092B-C50C-407E-A947-70E740481C1C}">
                <a14:useLocalDpi xmlns:a14="http://schemas.microsoft.com/office/drawing/2010/main" val="0"/>
              </a:ext>
            </a:extLst>
          </a:blip>
          <a:srcRect l="6540" b="29073"/>
          <a:stretch/>
        </p:blipFill>
        <p:spPr>
          <a:xfrm>
            <a:off x="3128773" y="-31967"/>
            <a:ext cx="3892459" cy="3938655"/>
          </a:xfrm>
          <a:prstGeom prst="rect">
            <a:avLst/>
          </a:prstGeom>
        </p:spPr>
      </p:pic>
    </p:spTree>
    <p:extLst>
      <p:ext uri="{BB962C8B-B14F-4D97-AF65-F5344CB8AC3E}">
        <p14:creationId xmlns:p14="http://schemas.microsoft.com/office/powerpoint/2010/main" val="85677883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485D83C-CA62-4CA8-95F6-4F1D794D423B}"/>
              </a:ext>
            </a:extLst>
          </p:cNvPr>
          <p:cNvPicPr/>
          <p:nvPr/>
        </p:nvPicPr>
        <p:blipFill rotWithShape="1">
          <a:blip r:embed="rId2"/>
          <a:srcRect b="77553"/>
          <a:stretch/>
        </p:blipFill>
        <p:spPr>
          <a:xfrm>
            <a:off x="0" y="0"/>
            <a:ext cx="12192000" cy="1539433"/>
          </a:xfrm>
          <a:prstGeom prst="rect">
            <a:avLst/>
          </a:prstGeom>
        </p:spPr>
      </p:pic>
      <p:pic>
        <p:nvPicPr>
          <p:cNvPr id="4" name="Рисунок 3">
            <a:extLst>
              <a:ext uri="{FF2B5EF4-FFF2-40B4-BE49-F238E27FC236}">
                <a16:creationId xmlns:a16="http://schemas.microsoft.com/office/drawing/2014/main" id="{60957A9A-9157-46B2-AF4B-60F42E3A43CC}"/>
              </a:ext>
            </a:extLst>
          </p:cNvPr>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1239425141"/>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theme/theme1.xml><?xml version="1.0" encoding="utf-8"?>
<a:theme xmlns:a="http://schemas.openxmlformats.org/drawingml/2006/main" name="Тема1">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Стандартная">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1" id="{EFA90D62-D379-4A6A-877F-5228383CF399}" vid="{1F6288EE-4DAE-4205-841C-6AD01696733F}"/>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Тема1</Template>
  <TotalTime>1357</TotalTime>
  <Words>3046</Words>
  <Application>Microsoft Office PowerPoint</Application>
  <PresentationFormat>Widescreen</PresentationFormat>
  <Paragraphs>116</Paragraphs>
  <Slides>17</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vt:i4>
      </vt:variant>
    </vt:vector>
  </HeadingPairs>
  <TitlesOfParts>
    <vt:vector size="31" baseType="lpstr">
      <vt:lpstr>Anaheim</vt:lpstr>
      <vt:lpstr>Arial</vt:lpstr>
      <vt:lpstr>Bahnschrift Light</vt:lpstr>
      <vt:lpstr>Bahnschrift SemiBold Condensed</vt:lpstr>
      <vt:lpstr>Bebas Neue</vt:lpstr>
      <vt:lpstr>Calibri</vt:lpstr>
      <vt:lpstr>Chakra Petch</vt:lpstr>
      <vt:lpstr>Orbitron</vt:lpstr>
      <vt:lpstr>Orbitron Black</vt:lpstr>
      <vt:lpstr>Orbitron SemiBold</vt:lpstr>
      <vt:lpstr>Proxima Nova</vt:lpstr>
      <vt:lpstr>Proxima Nova Semibold</vt:lpstr>
      <vt:lpstr>Тема1</vt:lpstr>
      <vt:lpstr>Slidesgo Final Pages</vt:lpstr>
      <vt:lpstr>Virtualization of museums, using VR technologies</vt:lpstr>
      <vt:lpstr>PowerPoint Presentation</vt:lpstr>
      <vt:lpstr> </vt:lpstr>
      <vt:lpstr>PowerPoint Presentation</vt:lpstr>
      <vt:lpstr>Non-Immersive</vt:lpstr>
      <vt:lpstr>Software that can be used to create VR</vt:lpstr>
      <vt:lpstr>Creation of Virtual Museum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nana natte</dc:creator>
  <cp:lastModifiedBy>nana natte</cp:lastModifiedBy>
  <cp:revision>39</cp:revision>
  <dcterms:created xsi:type="dcterms:W3CDTF">2023-06-06T08:26:31Z</dcterms:created>
  <dcterms:modified xsi:type="dcterms:W3CDTF">2023-11-20T12:01:52Z</dcterms:modified>
</cp:coreProperties>
</file>